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64" r:id="rId4"/>
    <p:sldId id="276" r:id="rId5"/>
    <p:sldId id="259" r:id="rId6"/>
    <p:sldId id="285" r:id="rId7"/>
    <p:sldId id="261" r:id="rId8"/>
    <p:sldId id="278" r:id="rId9"/>
    <p:sldId id="263" r:id="rId10"/>
    <p:sldId id="265" r:id="rId11"/>
    <p:sldId id="268" r:id="rId12"/>
    <p:sldId id="269" r:id="rId13"/>
    <p:sldId id="284" r:id="rId14"/>
    <p:sldId id="280" r:id="rId15"/>
    <p:sldId id="281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556" autoAdjust="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source=wiz&amp;img_url=http://geophoto.ru/mediumlib/kks9110235m.jpg&amp;uinfo=ww-1064-wh-518-fw-839-fh-448-pd-0.949999988079071&amp;_=1401706561828&amp;p=1&amp;text=%D0%BF%D0%BB%D0%BE%D1%89%D0%B0%D0%B4%D1%8C%20%D0%BF%D0%B5%D1%82%D1%80%D0%BE%D0%B2%D1%81%D0%BA%D0%B8%D0%B5%20%D0%B2%D0%BE%D1%80%D0%BE%D1%82%D0%B0%20%D1%84%D0%BE%D1%82%D0%BE&amp;noreask=1&amp;pos=37&amp;rpt=simage&amp;lr=213&amp;family=ye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source=wiz&amp;img_url=http://st1.pressfoto.ru/2010.09/26876547318bf69f86e17f97de516813301d489ca7_b.jpg&amp;text=%D1%85%D1%80%D0%B0%D0%BC%20%D0%A1%D0%B5%D1%80%D0%B3%D0%B8%D1%8F%20%D0%9F%D1%80%D0%B5%D0%BF%D0%BE%D0%B4%D0%BE%D0%B1%D0%BD%D0%BE%D0%B3%D0%BE.%20%D0%B2%20%D0%92%D1%8B%D1%81%D0%BE%D0%BA%D0%BE%D0%9F%D0%B5%D1%82%D1%80%D0%BE%D0%B2%D1%81%D0%BA%D0%BE%D0%BC%20%D0%BC%D0%BE%D0%BD%D0%B0%D1%81%D1%82%D1%8B%D1%80%D0%B5%20%D1%84%D0%BE%D1%82%D0%BE&amp;noreask=1&amp;pos=8&amp;lr=213&amp;rpt=simage&amp;family=ye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text=%D1%86%D0%B5%D1%80%D0%BA%D0%BE%D0%B2%D1%8C%20%D0%9F%D0%B0%D1%85%D0%BE%D0%BC%D0%B8%D1%8F...%20%D0%B2%20%D0%92%D1%8B%D1%81%D0%BE%D0%BA%D0%BE%D0%9F%D0%B5%D1%82%D1%80%D0%BE%D0%B2%D1%81%D0%BA%D0%BE%D0%BC%20%D0%BC%D0%BE%D0%BD%D0%B0%D1%81%D1%82%D1%8B%D1%80%D0%B5%20%D1%84%D0%BE%D1%82%D0%BE&amp;img_url=http://e-project.redu.ru/hram/sov/ImagesSCINET/238_05_640.jpg&amp;pos=2&amp;uinfo=ww-1420-wh-644-fw-1195-fh-448-pd-0.949999988079071&amp;rpt=simage&amp;_=1401711786618&amp;family=ye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text=%D0%9D%D0%B0%D1%81%D1%82%D0%B0%D1%8F%D1%82%D0%B5%D0%BB%D1%8C%D0%BD%D1%8B%D0%B5%20%D0%BF%D0%B0%D0%BB%D0%B0%D1%82%D1%8B...%20%D0%B2%20%D0%92%D1%8B%D1%81%D0%BE%D0%BA%D0%BE%D0%9F%D0%B5%D1%82%D1%80%D0%BE%D0%B2%D1%81%D0%BA%D0%BE%D0%BC%20%D0%BC%D0%BE%D0%BD%D0%B0%D1%81%D1%82%D1%8B%D1%80%D0%B5%20%D1%84%D0%BE%D1%82%D0%BE&amp;img_url=http://www.temples.ru/private/f000204/204_0092716b.jpg&amp;pos=26&amp;uinfo=ww-1420-wh-644-fw-1195-fh-448-pd-0.949999988079071&amp;rpt=simage&amp;_=1401712262895&amp;family=ye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source=wiz&amp;img_url=http://upload.wikimedia.org/wikipedia/commons/thumb/8/89/VysokopetrovskyMonastery_ChurchOfStPachomius.JPG/100px-VysokopetrovskyMonastery_ChurchOfStPachomius.JPG&amp;text=%D0%9D%D0%B0%D1%80%D1%8B%D1%88%D0%BA%D0%BC%D0%BD%D1%81%D0%BA%D0%B8%D0%B5%20%D0%BF%D0%B0%D0%BB%D0%B0%D1%82%D1%8B%20%D0%B2%20%D0%92%D1%8B%D1%81%D0%BE%D0%BA%D0%BE%D0%9F%D0%B5%D1%82%D1%80%D0%BE%D0%B2%D1%81%D0%BA%D0%BE%D0%BC%20%D0%BC%D0%BE%D0%BD%D0%B0%D1%81%D1%82%D1%8B%D1%80%D0%B5.%20%D1%84%D0%BE%D1%82%D0%BE&amp;noreask=1&amp;pos=8&amp;lr=213&amp;rpt=simage&amp;family=ye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text=%D0%92%D1%8B%D1%81%D0%BE%D0%BA%D0%BE%20%D0%BF%D0%B5%D1%82%D1%80%D0%BE%D0%B2%D1%81%D0%BA%D0%B8%D0%B9%20%D0%BC%D0%BE%D0%BD%D0%B0%D1%81%D1%82%D1%8B%D1%80%D1%8C%20%D1%84%D0%BE%D1%82%D0%BE&amp;img_url=http://www.vashdosug.ru/pix/simplelist/places/1/8198.jpg&amp;pos=20&amp;uinfo=ww-1064-wh-518-fw-839-fh-448-pd-0.949999988079071&amp;rpt=simage&amp;_=1401707166120&amp;family=ye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text=8%20%D1%82.%20%D0%BA%D0%BE%D0%BB%D0%BE%D0%BA%D0%BE%D0%BB.%20%D0%B2%20%D0%92%D1%8B%D1%81%D0%BE%D0%BA%D0%BE%D0%9F%D0%B5%D1%82%D1%80%D0%BE%D0%B2%D1%81%D0%BA%D0%BE%D0%BC%20%D0%BC%D0%BE%D0%BD%D0%B0%D1%81%D1%82%D1%8B%D1%80%D0%B5%20%D1%84%D0%BE%D1%82%D0%BE&amp;img_url=http://www.magput.ru/pics/small/82898.jpg&amp;pos=5&amp;uinfo=ww-1420-wh-644-fw-1195-fh-448-pd-0.949999988079071&amp;rpt=simage&amp;_=1401713043349&amp;family=ye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rutraveller.ru/photo?id=56586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uinfo=ww-1420-wh-644-fw-1195-fh-448-pd-0.949999988079071&amp;_=1401788681481&amp;p=1&amp;text=%D1%85%D1%80%D0%B0%D0%BC%20%D0%9F%D0%BE%D0%BA%D1%80%D0%BE%D0%B2%D0%B0%20%D0%91.%D0%9C%20%D0%B2%20%D0%92%D1%8B%D1%81%D0%BE%D0%BA%D0%BE%D0%9F%D0%B5%D1%82%D1%80%D0%BE%D0%B2%D1%81%D0%BA%D0%BE%D0%BC%20%D0%BC%D0%BE%D0%BD%D0%B0%D1%81%D1%82%D1%8B%D1%80%D0%B5.%20%D1%84%D0%BE%D1%82%D0%BE&amp;pos=58&amp;rpt=simage&amp;family=yes&amp;img_url=http://www.taday.ru/data/418/641/1234/IMG_2531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source=wiz&amp;uinfo=ww-1064-wh-518-fw-839-fh-448-pd-0.949999988079071&amp;_=1401707608419&amp;p=1&amp;text=%D0%92%D1%8B%D1%81%D0%BE%D0%BA%D0%BE-%D0%9F%D0%B5%D1%82%D1%80%D0%BE%D0%B2%D1%81%D0%BA%D0%B8%D0%B9%20%D0%BC%D0%BE%D0%BD%D0%B0%D1%81%D1%82%D1%8B%D1%80%D1%8C%20%D1%84%D0%BE%D1%82%D0%BE&amp;noreask=1&amp;pos=31&amp;rpt=simage&amp;lr=213&amp;family=yes&amp;img_url=http://www.ambasadarusije.rs/data/uploads/visoko_petrovski_man_2f2m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text=%D1%83%D1%81%D1%8B%D0%BF%D0%B0%D0%BB%D1%8C%D0%BD%D0%B8%D1%86%D0%B0%20%D0%9D%D0%B0%D1%80%D1%8B%D1%88%D0%BA%D0%B8%D0%BD%D1%8B%D1%85.%20%D0%B2%20%D0%92%D1%8B%D1%81%D0%BE%D0%BA%D0%BE%D0%9F%D0%B5%D1%82%D1%80%D0%BE%D0%B2%D1%81%D0%BA%D0%BE%D0%BC%20%D0%BC%D0%BE%D0%BD%D0%B0%D1%81%D1%82%D1%8B%D1%80%D0%B5%20%D1%84%D0%BE%D1%82%D0%BE&amp;img_url=http://www.temples.ru/private/f000204/204_0092718b.jpg&amp;pos=8&amp;uinfo=ww-1420-wh-644-fw-1195-fh-448-pd-0.949999988079071&amp;rpt=simage&amp;_=1401711088813&amp;family=y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images.yandex.ru/yandsearch?source=wiz&amp;img_url=http://upload.wikimedia.org/wikipedia/commons/thumb/8/89/VysokopetrovskyMonastery_ChurchOfStPachomius.JPG/100px-VysokopetrovskyMonastery_ChurchOfStPachomius.JPG&amp;text=%D0%9D%D0%B0%D1%80%D1%8B%D1%88%D0%BA%D0%BC%D0%BD%D1%81%D0%BA%D0%B8%D0%B5%20%D0%BF%D0%B0%D0%BB%D0%B0%D1%82%D1%8B%20%D0%B2%20%D0%92%D1%8B%D1%81%D0%BE%D0%BA%D0%BE%D0%9F%D0%B5%D1%82%D1%80%D0%BE%D0%B2%D1%81%D0%BA%D0%BE%D0%BC%20%D0%BC%D0%BE%D0%BD%D0%B0%D1%81%D1%82%D1%8B%D1%80%D0%B5.%20%D1%84%D0%BE%D1%82%D0%BE&amp;noreask=1&amp;pos=8&amp;lr=213&amp;rpt=simage&amp;family=y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source=wiz&amp;text=%D1%85%D1%80%D0%B0%D0%BC%20%D0%A2%D0%BE%D0%BB%D0%B3%D1%81%D0%BA%D0%BE%D0%B9%20%D0%91.%D0%9C.%20%D0%B2%20%D0%92%D1%8B%D1%81%D0%BE%D0%BA%D0%BE-%D0%9F%D0%B5%D1%82%D1%80%D0%BE%D0%B2%D1%81%D0%BA%D0%BE%D0%BC%20%D0%BC%D0%BE%D0%BD%D0%B0%D1%81%D1%82%D1%8B%D1%80%D0%B5%20%D1%84%D0%BE%D1%82%D0%BE&amp;noreask=1&amp;pos=21&amp;lr=213&amp;rpt=simage&amp;family=yes&amp;uinfo=ww-1064-wh-518-fw-839-fh-448-pd-0.949999988079071&amp;img_url=http://img.tourbina.ru/photos.3/1/0/104113/big.photo/Tserkov-Tolgskoy-ikony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19"/>
          </a:xfrm>
        </p:spPr>
        <p:txBody>
          <a:bodyPr/>
          <a:lstStyle/>
          <a:p>
            <a:r>
              <a:rPr lang="ru-RU" dirty="0" smtClean="0"/>
              <a:t>Петровские Ворота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1-tub-ru.yandex.net/i?id=185012537-0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50208"/>
            <a:ext cx="5936340" cy="401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0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 на церковь Преподобного Сергия Радонежского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im7-tub-ru.yandex.net/i?id=551083100-27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34481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07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Церковь </a:t>
            </a:r>
            <a:r>
              <a:rPr lang="ru-RU" dirty="0" err="1" smtClean="0"/>
              <a:t>Пахомия</a:t>
            </a:r>
            <a:r>
              <a:rPr lang="ru-RU" dirty="0" smtClean="0"/>
              <a:t> Великого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5-tub-ru.yandex.net/i?id=134834574-0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72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Нарышкинские</a:t>
            </a:r>
            <a:r>
              <a:rPr lang="ru-RU" dirty="0" smtClean="0"/>
              <a:t> палаты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m0-tub-ru.yandex.net/i?id=249838530-0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6"/>
            <a:ext cx="6696744" cy="507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9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Нарышкины </a:t>
            </a:r>
            <a:r>
              <a:rPr lang="ru-RU" dirty="0" smtClean="0"/>
              <a:t>палаты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m2-tub-ru.yandex.net/i?id=1139284582-6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7645"/>
            <a:ext cx="766885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188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im0-tub-ru.yandex.net/i?id=122393756-6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75318"/>
            <a:ext cx="6984776" cy="537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Братские кельи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Главный колокол монастыря весит 8 тонн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m1-tub-ru.yandex.net/i?id=651354292-5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80" y="1700808"/>
            <a:ext cx="7383220" cy="452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4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хема Высоко-Петровского монастыр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32848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33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Митрополит Петр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3" y="1340768"/>
            <a:ext cx="392205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295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5890666"/>
          </a:xfrm>
        </p:spPr>
        <p:txBody>
          <a:bodyPr>
            <a:normAutofit/>
          </a:bodyPr>
          <a:lstStyle/>
          <a:p>
            <a:r>
              <a:rPr lang="ru-RU" dirty="0" smtClean="0"/>
              <a:t>Святые ворота с надвратным храмом в честь Покрова Пресвятой Богородицы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icache2.rutraveller.ru/icache/u_p/r/preciosa/al486183/583812_270x4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3" y="692696"/>
            <a:ext cx="3722733" cy="556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77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Иконостас  выполнен из керамики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ochit.ru/pars_docs/refs/40/39804/39804_html_47f7529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12" y="1417645"/>
            <a:ext cx="745282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2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Собор святителя Петра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www.fakti.org/sites/default/files/pictures_lin/visoko_petrovski_man_2f2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0471"/>
            <a:ext cx="825340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82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Барельеф Петра Митрополита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5-tub-ru.yandex.net/i?id=640329338-3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60376"/>
            <a:ext cx="418609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587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Собор </a:t>
            </a:r>
            <a:r>
              <a:rPr lang="ru-RU" dirty="0" err="1" smtClean="0"/>
              <a:t>Боголюбской</a:t>
            </a:r>
            <a:r>
              <a:rPr lang="ru-RU" dirty="0" smtClean="0"/>
              <a:t> иконы Божией Матери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icache.rutraveller.ru/icache/place/1/199/060/119960_362x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11516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3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Часовня – усыпальница Нарышкиных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im3-tub-ru.yandex.net/i?id=814507172-0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1"/>
            <a:ext cx="6696744" cy="509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2-tub-ru.yandex.net/i?id=1139284582-6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784" y="677740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Храм Толгской иконы Божией Матери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img.tourbina.ru/photos.3/1/0/104113/big.photo/Tserkov-Tolgskoy-ikon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0"/>
            <a:ext cx="6646421" cy="498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66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59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Петровские Ворота</vt:lpstr>
      <vt:lpstr>Митрополит Петр</vt:lpstr>
      <vt:lpstr>Святые ворота с надвратным храмом в честь Покрова Пресвятой Богородицы</vt:lpstr>
      <vt:lpstr>Иконостас  выполнен из керамики</vt:lpstr>
      <vt:lpstr>Собор святителя Петра</vt:lpstr>
      <vt:lpstr>Барельеф Петра Митрополита</vt:lpstr>
      <vt:lpstr>Собор Боголюбской иконы Божией Матери</vt:lpstr>
      <vt:lpstr>Часовня – усыпальница Нарышкиных</vt:lpstr>
      <vt:lpstr>Храм Толгской иконы Божией Матери</vt:lpstr>
      <vt:lpstr>Вид на церковь Преподобного Сергия Радонежского</vt:lpstr>
      <vt:lpstr>Церковь Пахомия Великого</vt:lpstr>
      <vt:lpstr>Нарышкинские палаты</vt:lpstr>
      <vt:lpstr>Нарышкины палаты</vt:lpstr>
      <vt:lpstr>Братские кельи</vt:lpstr>
      <vt:lpstr>Главный колокол монастыря весит 8 тонн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Петровские Ворота</dc:title>
  <dc:creator>Нина Михайловна</dc:creator>
  <cp:lastModifiedBy>23</cp:lastModifiedBy>
  <cp:revision>32</cp:revision>
  <dcterms:created xsi:type="dcterms:W3CDTF">2014-06-02T11:01:44Z</dcterms:created>
  <dcterms:modified xsi:type="dcterms:W3CDTF">2014-06-11T08:42:13Z</dcterms:modified>
</cp:coreProperties>
</file>