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B8A0-1AB7-4F73-8C70-D91E8B31206E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62D9-B9C4-4618-9810-D37270326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B8A0-1AB7-4F73-8C70-D91E8B31206E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62D9-B9C4-4618-9810-D37270326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B8A0-1AB7-4F73-8C70-D91E8B31206E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62D9-B9C4-4618-9810-D37270326BB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B8A0-1AB7-4F73-8C70-D91E8B31206E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62D9-B9C4-4618-9810-D37270326B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B8A0-1AB7-4F73-8C70-D91E8B31206E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62D9-B9C4-4618-9810-D37270326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B8A0-1AB7-4F73-8C70-D91E8B31206E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62D9-B9C4-4618-9810-D37270326B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B8A0-1AB7-4F73-8C70-D91E8B31206E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62D9-B9C4-4618-9810-D37270326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B8A0-1AB7-4F73-8C70-D91E8B31206E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62D9-B9C4-4618-9810-D37270326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B8A0-1AB7-4F73-8C70-D91E8B31206E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62D9-B9C4-4618-9810-D37270326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B8A0-1AB7-4F73-8C70-D91E8B31206E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62D9-B9C4-4618-9810-D37270326B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B8A0-1AB7-4F73-8C70-D91E8B31206E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62D9-B9C4-4618-9810-D37270326B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C3CB8A0-1AB7-4F73-8C70-D91E8B31206E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CF962D9-B9C4-4618-9810-D37270326B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35572"/>
            <a:ext cx="8208912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СПОРТИВНАЯ НАПРАВЛЕННОСТЬ  ВНЕУРОЧНОЙ ДЕЯТЕЛЬНОСТИ.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44208" y="5085184"/>
            <a:ext cx="2676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Доклад подготовил</a:t>
            </a:r>
          </a:p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учитель физкультуры</a:t>
            </a:r>
          </a:p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Крячко А.В.</a:t>
            </a:r>
          </a:p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МБОУ СОШ №2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2668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132856"/>
            <a:ext cx="8352927" cy="30777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Спортивный клуб</a:t>
            </a:r>
          </a:p>
          <a:p>
            <a:pPr algn="ctr"/>
            <a:r>
              <a:rPr lang="ru-RU" sz="1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«ЛИДЕР»</a:t>
            </a:r>
            <a:endParaRPr lang="ru-RU" sz="1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95309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80" y="1229418"/>
            <a:ext cx="8766508" cy="504753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Главная </a:t>
            </a:r>
            <a:r>
              <a:rPr lang="ru-RU" sz="32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</a:t>
            </a:r>
            <a:endParaRPr lang="ru-RU" sz="2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2400" b="1" i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-организация и проведение спортивно-массовой работы в школе во внеурочное время.</a:t>
            </a:r>
            <a:endParaRPr lang="ru-RU" sz="2400" b="1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2400" b="1" i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400" b="1" i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 спортивного клуба</a:t>
            </a:r>
          </a:p>
          <a:p>
            <a:r>
              <a:rPr lang="ru-RU" sz="24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    </a:t>
            </a:r>
            <a:r>
              <a:rPr lang="ru-RU" sz="24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r>
              <a:rPr lang="ru-RU" sz="2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ru-RU" sz="24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укрепление здоровья и </a:t>
            </a:r>
            <a:r>
              <a:rPr lang="ru-RU" sz="2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физическое совершенствование учащихся на </a:t>
            </a:r>
            <a:r>
              <a:rPr lang="ru-RU" sz="24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основе систематически организованных </a:t>
            </a:r>
            <a:r>
              <a:rPr lang="ru-RU" sz="2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внеклассных </a:t>
            </a:r>
            <a:r>
              <a:rPr lang="ru-RU" sz="24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спортивно-оздоровительных </a:t>
            </a:r>
            <a:r>
              <a:rPr lang="ru-RU" sz="2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занятий;</a:t>
            </a:r>
            <a:r>
              <a:rPr lang="ru-RU" sz="24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4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воспитание у школьников общественной активности и трудолюбия, творчества и организаторских способностей;</a:t>
            </a:r>
            <a:br>
              <a:rPr lang="ru-RU" sz="24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spc="5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профилактика асоциальных проявлений в детской и подростковой среде.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396532"/>
            <a:ext cx="710200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спортивный клуб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«ЛИДЕР»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95093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96532"/>
            <a:ext cx="23762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спортивный клуб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«ЛИДЕР»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142984"/>
            <a:ext cx="8715436" cy="49552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Функции клуба</a:t>
            </a:r>
          </a:p>
          <a:p>
            <a:r>
              <a:rPr lang="ru-RU" sz="28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</a:t>
            </a:r>
            <a:r>
              <a:rPr lang="ru-RU" sz="28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проведение </a:t>
            </a:r>
            <a:r>
              <a:rPr lang="ru-RU" sz="2800" b="1" spc="50" dirty="0" err="1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внутришкольных</a:t>
            </a:r>
            <a:r>
              <a:rPr lang="ru-RU" sz="28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соревнований, товарищеских спортивных встреч между классами и другими школами;</a:t>
            </a:r>
            <a:br>
              <a:rPr lang="ru-RU" sz="28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организация участия в соревнованиях, проводимых органами управления образования;</a:t>
            </a:r>
            <a:br>
              <a:rPr lang="ru-RU" sz="28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проведение широкой пропаганды физической культуры и спорта в школе;</a:t>
            </a:r>
            <a:br>
              <a:rPr lang="ru-RU" sz="28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формирование сборных команд образовательного учреждения для участия в соревнованиях более высокого </a:t>
            </a:r>
            <a:r>
              <a:rPr lang="ru-RU" sz="28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ранга.</a:t>
            </a:r>
            <a:endParaRPr lang="ru-RU" sz="2800" b="1" spc="50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56435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96532"/>
            <a:ext cx="7744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спортивный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клуб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«ЛИДЕР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857232"/>
            <a:ext cx="8643998" cy="53245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</a:t>
            </a:r>
            <a:r>
              <a:rPr lang="ru-RU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Организация </a:t>
            </a:r>
            <a:r>
              <a:rPr lang="ru-RU" sz="2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работы спортивного клуба </a:t>
            </a:r>
            <a:r>
              <a:rPr lang="ru-RU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школы</a:t>
            </a:r>
            <a:endParaRPr lang="ru-RU" sz="3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28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Основное руководство </a:t>
            </a:r>
            <a:r>
              <a:rPr lang="ru-RU" sz="28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деятельности </a:t>
            </a:r>
            <a:r>
              <a:rPr lang="ru-RU" sz="28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спортивного клуба </a:t>
            </a:r>
            <a:r>
              <a:rPr lang="ru-RU" sz="28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осуществляют : директор МБОУ СОШ№</a:t>
            </a:r>
            <a:r>
              <a:rPr lang="ru-RU" sz="28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2800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Цебулевская</a:t>
            </a:r>
            <a:r>
              <a:rPr lang="ru-RU" sz="28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Т.А., </a:t>
            </a:r>
            <a:r>
              <a:rPr lang="ru-RU" sz="28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учителя </a:t>
            </a:r>
            <a:r>
              <a:rPr lang="ru-RU" sz="28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физкультуры и педагоги дополнительного образования.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8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Заречный А.В.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8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Герасимов С.В.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8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Крячко А.В.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8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Черкашин С.С.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800" b="1" spc="50" dirty="0" err="1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Грибенко</a:t>
            </a:r>
            <a:r>
              <a:rPr lang="ru-RU" sz="28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В.В.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8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Шульга А.Е.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8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педагоги Центра творчества ст. </a:t>
            </a:r>
            <a:r>
              <a:rPr lang="ru-RU" sz="2800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Медведовской</a:t>
            </a:r>
            <a:endParaRPr lang="ru-RU" sz="2800" b="1" spc="50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38751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96532"/>
            <a:ext cx="23762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спортивный клуб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«ЛИДЕР»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624" y="1700808"/>
            <a:ext cx="8712968" cy="452431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Спортивные кружки и секции клуба «ЛИДЕР»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Баскетбол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Гандбол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Бокс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Каратэ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Теннис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Футбол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Оздоровительная и лечебная гимнастика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Общая физическая подготовка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Атлетическая гимнастика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Стрельба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Начальная военная подготовка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27621564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285728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Физкультурно оздоровительный фестиваль «Здоровое поколение»</a:t>
            </a:r>
            <a:endParaRPr lang="ru-RU" sz="2800" b="1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 descr="I:\Анапа\IMG_164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3571876"/>
            <a:ext cx="4214842" cy="31613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:\Анапа\IMG_158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285860"/>
            <a:ext cx="2952534" cy="22145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I:\Анапа\IMG_159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1285860"/>
            <a:ext cx="2869490" cy="21522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:\Анапа\IMG_161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76"/>
            <a:ext cx="4381147" cy="32861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I:\Анапа\IMG_162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8" y="1285860"/>
            <a:ext cx="2853117" cy="21400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2853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412776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slop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Спортивная деятельность — естественный спутник жизни ребенка, источник радостных эмоций, физического </a:t>
            </a:r>
            <a:r>
              <a:rPr lang="ru-RU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здоровья, </a:t>
            </a:r>
            <a:r>
              <a:rPr lang="ru-RU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обладающего </a:t>
            </a:r>
            <a:r>
              <a:rPr lang="ru-RU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великой воспитательной </a:t>
            </a:r>
            <a:r>
              <a:rPr lang="ru-RU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силой.</a:t>
            </a:r>
            <a:endParaRPr lang="ru-RU" sz="4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339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</TotalTime>
  <Words>177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МОУ СОШ №2 им Луначарского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Администратро</dc:creator>
  <cp:lastModifiedBy>Администратор</cp:lastModifiedBy>
  <cp:revision>11</cp:revision>
  <dcterms:created xsi:type="dcterms:W3CDTF">2012-01-09T10:52:16Z</dcterms:created>
  <dcterms:modified xsi:type="dcterms:W3CDTF">2012-01-09T16:25:18Z</dcterms:modified>
</cp:coreProperties>
</file>