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CB8A0-1AB7-4F73-8C70-D91E8B31206E}" type="datetimeFigureOut">
              <a:rPr lang="ru-RU" smtClean="0"/>
              <a:pPr/>
              <a:t>09.01.2012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962D9-B9C4-4618-9810-D37270326B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CB8A0-1AB7-4F73-8C70-D91E8B31206E}" type="datetimeFigureOut">
              <a:rPr lang="ru-RU" smtClean="0"/>
              <a:pPr/>
              <a:t>09.01.2012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962D9-B9C4-4618-9810-D37270326B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CB8A0-1AB7-4F73-8C70-D91E8B31206E}" type="datetimeFigureOut">
              <a:rPr lang="ru-RU" smtClean="0"/>
              <a:pPr/>
              <a:t>09.01.2012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962D9-B9C4-4618-9810-D37270326BB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CB8A0-1AB7-4F73-8C70-D91E8B31206E}" type="datetimeFigureOut">
              <a:rPr lang="ru-RU" smtClean="0"/>
              <a:pPr/>
              <a:t>09.01.2012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962D9-B9C4-4618-9810-D37270326B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CB8A0-1AB7-4F73-8C70-D91E8B31206E}" type="datetimeFigureOut">
              <a:rPr lang="ru-RU" smtClean="0"/>
              <a:pPr/>
              <a:t>09.01.2012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962D9-B9C4-4618-9810-D37270326B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CB8A0-1AB7-4F73-8C70-D91E8B31206E}" type="datetimeFigureOut">
              <a:rPr lang="ru-RU" smtClean="0"/>
              <a:pPr/>
              <a:t>09.01.2012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962D9-B9C4-4618-9810-D37270326B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CB8A0-1AB7-4F73-8C70-D91E8B31206E}" type="datetimeFigureOut">
              <a:rPr lang="ru-RU" smtClean="0"/>
              <a:pPr/>
              <a:t>09.01.2012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962D9-B9C4-4618-9810-D37270326B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CB8A0-1AB7-4F73-8C70-D91E8B31206E}" type="datetimeFigureOut">
              <a:rPr lang="ru-RU" smtClean="0"/>
              <a:pPr/>
              <a:t>09.01.2012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962D9-B9C4-4618-9810-D37270326B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CB8A0-1AB7-4F73-8C70-D91E8B31206E}" type="datetimeFigureOut">
              <a:rPr lang="ru-RU" smtClean="0"/>
              <a:pPr/>
              <a:t>09.01.2012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962D9-B9C4-4618-9810-D37270326B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CB8A0-1AB7-4F73-8C70-D91E8B31206E}" type="datetimeFigureOut">
              <a:rPr lang="ru-RU" smtClean="0"/>
              <a:pPr/>
              <a:t>09.01.2012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962D9-B9C4-4618-9810-D37270326B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CB8A0-1AB7-4F73-8C70-D91E8B31206E}" type="datetimeFigureOut">
              <a:rPr lang="ru-RU" smtClean="0"/>
              <a:pPr/>
              <a:t>09.01.2012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962D9-B9C4-4618-9810-D37270326B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C3CB8A0-1AB7-4F73-8C70-D91E8B31206E}" type="datetimeFigureOut">
              <a:rPr lang="ru-RU" smtClean="0"/>
              <a:pPr/>
              <a:t>09.01.2012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CF962D9-B9C4-4618-9810-D37270326B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835572"/>
            <a:ext cx="8208912" cy="95410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j-lt"/>
              </a:rPr>
              <a:t>СПОРТИВНАЯ НАПРАВЛЕННОСТЬ  ВНЕУРОЧНОЙ ДЕЯТЕЛЬНОСТИ.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44208" y="5085184"/>
            <a:ext cx="26765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Доклад подготовил</a:t>
            </a:r>
          </a:p>
          <a:p>
            <a:r>
              <a:rPr lang="ru-RU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учитель физкультуры</a:t>
            </a:r>
          </a:p>
          <a:p>
            <a:r>
              <a:rPr lang="ru-RU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Крячко А.В.</a:t>
            </a:r>
          </a:p>
          <a:p>
            <a:r>
              <a:rPr lang="ru-RU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МБОУ СОШ №2</a:t>
            </a:r>
            <a:endParaRPr lang="ru-RU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12668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132856"/>
            <a:ext cx="8352927" cy="307776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Спортивный клуб</a:t>
            </a:r>
          </a:p>
          <a:p>
            <a:pPr algn="ctr"/>
            <a:r>
              <a:rPr lang="ru-RU" sz="1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«ЛИДЕР»</a:t>
            </a:r>
            <a:endParaRPr lang="ru-RU" sz="1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0953094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80" y="1229418"/>
            <a:ext cx="8766508" cy="504753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Главная </a:t>
            </a:r>
            <a:r>
              <a:rPr lang="ru-RU" sz="32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цель</a:t>
            </a:r>
            <a:endParaRPr lang="ru-RU" sz="24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ru-RU" sz="2400" b="1" i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-организация и проведение спортивно-массовой работы в школе во внеурочное время.</a:t>
            </a:r>
            <a:endParaRPr lang="ru-RU" sz="2400" b="1" spc="50" dirty="0">
              <a:ln w="11430"/>
              <a:solidFill>
                <a:schemeClr val="tx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ru-RU" sz="2400" b="1" i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2400" b="1" i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2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Задачи спортивного клуба</a:t>
            </a:r>
          </a:p>
          <a:p>
            <a:r>
              <a:rPr lang="ru-RU" sz="24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     </a:t>
            </a:r>
            <a:r>
              <a:rPr lang="ru-RU" sz="2400" b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 </a:t>
            </a:r>
            <a:r>
              <a:rPr lang="ru-RU" sz="2400" b="1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ru-RU" sz="2400" b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укрепление здоровья и </a:t>
            </a:r>
            <a:r>
              <a:rPr lang="ru-RU" sz="2400" b="1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физическое совершенствование учащихся на </a:t>
            </a:r>
            <a:r>
              <a:rPr lang="ru-RU" sz="2400" b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основе систематически организованных </a:t>
            </a:r>
            <a:r>
              <a:rPr lang="ru-RU" sz="2400" b="1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внеклассных </a:t>
            </a:r>
            <a:r>
              <a:rPr lang="ru-RU" sz="2400" b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спортивно-оздоровительных </a:t>
            </a:r>
            <a:r>
              <a:rPr lang="ru-RU" sz="2400" b="1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занятий;</a:t>
            </a:r>
            <a:r>
              <a:rPr lang="ru-RU" sz="2400" b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2400" b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400" b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воспитание у школьников общественной активности и трудолюбия, творчества и организаторских способностей;</a:t>
            </a:r>
            <a:br>
              <a:rPr lang="ru-RU" sz="2400" b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400" b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профилактика асоциальных проявлений в детской и подростковой среде.</a:t>
            </a:r>
          </a:p>
          <a:p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396532"/>
            <a:ext cx="710200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спортивный клуб</a:t>
            </a:r>
          </a:p>
          <a:p>
            <a:pPr algn="ctr"/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«ЛИДЕР»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46950939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396532"/>
            <a:ext cx="237626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спортивный клуб</a:t>
            </a:r>
          </a:p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«ЛИДЕР»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1142984"/>
            <a:ext cx="8715436" cy="495520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Функции клуба</a:t>
            </a:r>
          </a:p>
          <a:p>
            <a:r>
              <a:rPr lang="ru-RU" sz="2800" b="1" spc="50" dirty="0" smtClean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</a:t>
            </a:r>
            <a:r>
              <a:rPr lang="ru-RU" sz="2800" b="1" spc="50" dirty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проведение </a:t>
            </a:r>
            <a:r>
              <a:rPr lang="ru-RU" sz="2800" b="1" spc="50" dirty="0" err="1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внутришкольных</a:t>
            </a:r>
            <a:r>
              <a:rPr lang="ru-RU" sz="2800" b="1" spc="50" dirty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соревнований, товарищеских спортивных встреч между классами и другими школами;</a:t>
            </a:r>
            <a:br>
              <a:rPr lang="ru-RU" sz="2800" b="1" spc="50" dirty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800" b="1" spc="50" dirty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организация участия в соревнованиях, проводимых органами управления образования;</a:t>
            </a:r>
            <a:br>
              <a:rPr lang="ru-RU" sz="2800" b="1" spc="50" dirty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800" b="1" spc="50" dirty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проведение широкой пропаганды физической культуры и спорта в школе;</a:t>
            </a:r>
            <a:br>
              <a:rPr lang="ru-RU" sz="2800" b="1" spc="50" dirty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800" b="1" spc="50" dirty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формирование сборных команд образовательного учреждения для участия в соревнованиях более высокого </a:t>
            </a:r>
            <a:r>
              <a:rPr lang="ru-RU" sz="2800" b="1" spc="50" dirty="0" smtClean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ранга.</a:t>
            </a:r>
            <a:endParaRPr lang="ru-RU" sz="2800" b="1" spc="50" dirty="0">
              <a:ln w="11430"/>
              <a:solidFill>
                <a:schemeClr val="bg2">
                  <a:lumMod val="1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856435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396532"/>
            <a:ext cx="7744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спортивный 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клуб 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«ЛИДЕР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»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857232"/>
            <a:ext cx="8643998" cy="532453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</a:t>
            </a:r>
            <a:r>
              <a:rPr lang="ru-RU" sz="2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Организация </a:t>
            </a:r>
            <a:r>
              <a:rPr lang="ru-RU" sz="28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работы спортивного клуба </a:t>
            </a:r>
            <a:r>
              <a:rPr lang="ru-RU" sz="2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школы</a:t>
            </a:r>
            <a:endParaRPr lang="ru-RU" sz="32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ru-RU" sz="2800" b="1" spc="50" dirty="0" smtClean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Основное руководство </a:t>
            </a:r>
            <a:r>
              <a:rPr lang="ru-RU" sz="2800" b="1" spc="50" dirty="0" smtClean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деятельности </a:t>
            </a:r>
            <a:r>
              <a:rPr lang="ru-RU" sz="2800" b="1" spc="50" dirty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спортивного клуба </a:t>
            </a:r>
            <a:r>
              <a:rPr lang="ru-RU" sz="2800" b="1" spc="50" dirty="0" smtClean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осуществляют : директор МБОУ СОШ№</a:t>
            </a:r>
            <a:r>
              <a:rPr lang="ru-RU" sz="2800" b="1" spc="50" dirty="0" smtClean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</a:t>
            </a:r>
            <a:r>
              <a:rPr lang="ru-RU" sz="2800" b="1" spc="50" dirty="0" err="1" smtClean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Цебулевская</a:t>
            </a:r>
            <a:r>
              <a:rPr lang="ru-RU" sz="2800" b="1" spc="50" dirty="0" smtClean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Т.А., </a:t>
            </a:r>
            <a:r>
              <a:rPr lang="ru-RU" sz="2800" b="1" spc="50" dirty="0" smtClean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учителя </a:t>
            </a:r>
            <a:r>
              <a:rPr lang="ru-RU" sz="2800" b="1" spc="50" dirty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физкультуры и педагоги дополнительного образования.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800" b="1" spc="50" dirty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Заречный А.В.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800" b="1" spc="50" dirty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Герасимов С.В.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800" b="1" spc="50" dirty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Крячко А.В.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800" b="1" spc="50" dirty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Черкашин С.С.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800" b="1" spc="50" dirty="0" err="1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Грибенко</a:t>
            </a:r>
            <a:r>
              <a:rPr lang="ru-RU" sz="2800" b="1" spc="50" dirty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В.В.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800" b="1" spc="50" dirty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Шульга А.Е.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800" b="1" spc="50" dirty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педагоги Центра творчества ст. </a:t>
            </a:r>
            <a:r>
              <a:rPr lang="ru-RU" sz="2800" b="1" spc="50" dirty="0" smtClean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Медведовской</a:t>
            </a:r>
            <a:endParaRPr lang="ru-RU" sz="2800" b="1" spc="50" dirty="0">
              <a:ln w="11430"/>
              <a:solidFill>
                <a:schemeClr val="bg2">
                  <a:lumMod val="1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838751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396532"/>
            <a:ext cx="237626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спортивный клуб</a:t>
            </a:r>
          </a:p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«ЛИДЕР»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5624" y="1700808"/>
            <a:ext cx="8712968" cy="452431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Спортивные кружки и секции клуба «ЛИДЕР»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Баскетбол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Гандбол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Бокс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Каратэ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Теннис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Футбол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Оздоровительная и лечебная гимнастика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Общая физическая подготовка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Атлетическая гимнастика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Стрельба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Начальная военная подготовка</a:t>
            </a:r>
          </a:p>
        </p:txBody>
      </p:sp>
    </p:spTree>
    <p:extLst>
      <p:ext uri="{BB962C8B-B14F-4D97-AF65-F5344CB8AC3E}">
        <p14:creationId xmlns="" xmlns:p14="http://schemas.microsoft.com/office/powerpoint/2010/main" val="27621564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4282" y="285728"/>
            <a:ext cx="8568952" cy="95410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spc="50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Физкультурно оздоровительный фестиваль «Здоровое поколение»</a:t>
            </a:r>
            <a:endParaRPr lang="ru-RU" sz="2800" b="1" spc="50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7" name="Picture 3" descr="I:\Анапа\IMG_164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14" y="3571876"/>
            <a:ext cx="4214842" cy="316138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:\Анапа\IMG_158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82" y="1285860"/>
            <a:ext cx="2952534" cy="221457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I:\Анапа\IMG_159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40" y="1285860"/>
            <a:ext cx="2869490" cy="21522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:\Анапа\IMG_1616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71876"/>
            <a:ext cx="4381147" cy="328612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I:\Анапа\IMG_162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98" y="1285860"/>
            <a:ext cx="2853117" cy="214001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728538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412776"/>
            <a:ext cx="8640960" cy="526297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extrusionH="57150" contourW="25400" prstMaterial="matte">
              <a:bevelT w="25400" h="55880" prst="slope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Спортивная деятельность — естественный спутник жизни ребенка, источник радостных эмоций, физического </a:t>
            </a:r>
            <a:r>
              <a:rPr lang="ru-RU" sz="4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здоровья, </a:t>
            </a:r>
            <a:r>
              <a:rPr lang="ru-RU" sz="4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обладающего </a:t>
            </a:r>
            <a:r>
              <a:rPr lang="ru-RU" sz="48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великой воспитательной </a:t>
            </a:r>
            <a:r>
              <a:rPr lang="ru-RU" sz="4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силой.</a:t>
            </a:r>
            <a:endParaRPr lang="ru-RU" sz="48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2339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70</TotalTime>
  <Words>177</Words>
  <Application>Microsoft Office PowerPoint</Application>
  <PresentationFormat>Экран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МОУ СОШ №2 им Луначарского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Администратро</dc:creator>
  <cp:lastModifiedBy>Администратор</cp:lastModifiedBy>
  <cp:revision>11</cp:revision>
  <dcterms:created xsi:type="dcterms:W3CDTF">2012-01-09T10:52:16Z</dcterms:created>
  <dcterms:modified xsi:type="dcterms:W3CDTF">2012-01-09T16:25:18Z</dcterms:modified>
</cp:coreProperties>
</file>