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65" r:id="rId2"/>
    <p:sldId id="257" r:id="rId3"/>
    <p:sldId id="258" r:id="rId4"/>
    <p:sldId id="26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7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4554969-AE15-4683-B631-DB8455B615C5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533CFBC-9887-46CA-AE9A-C66FFE661E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C%D0%A1%D0%9A%D0%9E-%D0%92%D0%9B%D0%9A%D0%A1%D0%9C&amp;action=edit&amp;redlink=1" TargetMode="External"/><Relationship Id="rId2" Type="http://schemas.openxmlformats.org/officeDocument/2006/relationships/hyperlink" Target="http://ru.wikipedia.org/wiki/%D0%92%D0%9B%D0%9A%D0%A1%D0%9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1%D0%A1%D0%A1%D0%A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286124"/>
            <a:ext cx="6781800" cy="288607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Ленинский коммунистический союз молодёжи Российской Федерации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Юлия\Desktop\110473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28"/>
            <a:ext cx="2587099" cy="3214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420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Права членов ЛКСМ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5771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·      участвовать в выработке решений ЛКСМ РФ;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пользоваться защитой и поддержкой ЛКСМ РФ;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избирать и по достижении 18 лет быть избранным в выборные органы ЛКСМ РФ;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 участвовать в работе органов ЛКСМ РФ при обсуждении касающихся их вопросов;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критиковать любой орган ЛКСМ РФ и любого члена ЛКСМ РФ;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обращаться с заявлениями и предложениями в любой орган ЛКСМ РФ;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3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Обязанности членов ЛКСМ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02908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соблюдать Устав ЛКСМ РФ;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добиваться реализации уставных целей и положений программных документов ЛКСМ РФ;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способствовать расширению влияния ЛКСМ РФ среди молодёжи и в обществе в целом;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выполнять решения руководящих и контрольно-ревизионных органов ЛКСМ РФ, принятые в рамках их компетенции;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 ежемесячно уплачивать членские взносы;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состоять на учете и участвовать в работе в одном из первичных отделений ЛКСМ РФ.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7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Основу ЛКСМ РФ составляют первичные объединения ЛКСМ РФ, руководящим органом которых является общее собрание, заседающее не реже одного раза в три месяца. Они создаются по территориальному принципу, то есть по месту жительства, учёбы или работы.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 региональную сеть входят 77 региональных организаций.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42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Средства ЛКСМ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·      взносов членов ЛКСМ РФ;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доходов от проведения выставок, культурно-массовых мероприятий, издательской, предпринимательской, внешнеэкономической и иной деятельности ЛКСМ РФ;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добровольных пожертвований и целевых взносов от граждан и организаций;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иных не запрещенных законом поступлений.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8"/>
            <a:ext cx="67818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Реорганизация и ликвидация ЛКСМ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500042"/>
            <a:ext cx="7543800" cy="421484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Реорганизация (слияние, присоединение, разделение, выделение, преобразование) ЛКСМ РФ производится по решению Съезда, принятому квалифицированным большинством в 2/3 голосов присутствующих на Съезде делегатов.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Ликвидация ЛКСМ РФ осуществляется либо по решению Съезда, принятому квалифицированным большинством в 2/3 голосов присутствующих на Съезде делегатов, либо по решению суда в порядке, предусмотренном действующим законодательством.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Юлия\Desktop\1361376202_7oargom9is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7429551" cy="6531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Наименование партии.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Ленинский коммунистический союз молодёжи Российской Федерации (ЛКСМ РФ), </a:t>
            </a:r>
            <a:r>
              <a:rPr lang="ru-RU" b="1" i="1" dirty="0" smtClean="0">
                <a:solidFill>
                  <a:srgbClr val="FF0000"/>
                </a:solidFill>
              </a:rPr>
              <a:t>(до февраля 2011 г. носил название — «СКМ РФ» Союз коммунистической молодёжи Российской Федерации)</a:t>
            </a:r>
            <a:r>
              <a:rPr lang="ru-RU" b="1" dirty="0" smtClean="0">
                <a:solidFill>
                  <a:srgbClr val="FF0000"/>
                </a:solidFill>
              </a:rPr>
              <a:t> — общероссийская общественная молодёжная коммунистическая организация, позиционирующая себя как наследник </a:t>
            </a:r>
            <a:r>
              <a:rPr lang="ru-RU" b="1" dirty="0" smtClean="0">
                <a:solidFill>
                  <a:srgbClr val="FF0000"/>
                </a:solidFill>
                <a:hlinkClick r:id="rId2" tooltip="ВЛКСМ"/>
              </a:rPr>
              <a:t>Комсомола</a:t>
            </a:r>
            <a:r>
              <a:rPr lang="ru-RU" b="1" dirty="0" smtClean="0">
                <a:solidFill>
                  <a:srgbClr val="FF0000"/>
                </a:solidFill>
              </a:rPr>
              <a:t> на территории Российской Федерации. Входит в состав </a:t>
            </a:r>
            <a:r>
              <a:rPr lang="ru-RU" b="1" dirty="0" smtClean="0">
                <a:solidFill>
                  <a:srgbClr val="FF0000"/>
                </a:solidFill>
                <a:hlinkClick r:id="rId3" tooltip="МСКО-ВЛКСМ (страница отсутствует)"/>
              </a:rPr>
              <a:t>МСКО-ВЛКСМ</a:t>
            </a:r>
            <a:r>
              <a:rPr lang="ru-RU" b="1" dirty="0" smtClean="0">
                <a:solidFill>
                  <a:srgbClr val="FF0000"/>
                </a:solidFill>
              </a:rPr>
              <a:t> — союза комсомольских организаций стран бывшего </a:t>
            </a:r>
            <a:r>
              <a:rPr lang="ru-RU" b="1" dirty="0" smtClean="0">
                <a:solidFill>
                  <a:srgbClr val="FF0000"/>
                </a:solidFill>
                <a:hlinkClick r:id="rId4" tooltip="СССР"/>
              </a:rPr>
              <a:t>СССР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72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5292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Ленинский Комсомол Российской Федерации является восстановленной после распада СССР комсомольской организацией, правопреемницей созданного 29 октября 1918 года на I Всероссийском съезде союзов рабочей и крестьянской молодёжи комсомола (первоначальное название Российский коммунистический союз молодёжи (РКСМ), с 1924 г. – РЛКСМ, 1926 г. – ВЛКСМ, 1993 г. – РКСМ, 1999 г. – СКМ РФ, 2011 г. – ЛКСМ РФ).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Первым секретарём ЦК ЛКСМ РФ является секретарь ЦК КПРФ, депутат Государственной Думы ФС РФ Юрий Вячеславович </a:t>
            </a:r>
            <a:r>
              <a:rPr lang="ru-RU" b="1" dirty="0" err="1" smtClean="0">
                <a:solidFill>
                  <a:srgbClr val="FF0000"/>
                </a:solidFill>
              </a:rPr>
              <a:t>Афонин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Юлия\Desktop\a_72074a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499272"/>
            <a:ext cx="1167792" cy="11444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14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67215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Учредительный Съезд Союза коммунистической молодёжи (СКМ РФ) состоялся 20 февраля 1999 года в г. Москве. На тот момент СКМ РФ являлся единственной многочисленной молодёжной организацией всего политического спектра в России с разветвлённой сетью региональных и городских отделений. На должность руководителя организации – первого секретаря ЦК СКМ РФ был избран Константин Аркадьевич Жуков.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29 октября 2000 года в Москве прошёл II Съезд СКМ. Внесены изменения в Устав СКМ.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22 февраля 2003 года в Подмосковье прошёл III Съезд СКМ. Были приняты новые Программное заявление и Устав СКМ.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13 декабря 2004 года в Подмосковье состоялся IV Съезд СКМ, на котором за раскольническую деятельность были исключены некоторые его члены, в т.ч. и бывший первый секретарь ЦК СКМ РФ К.А. Жуков.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5 февраля 2011 года в Подмосковье прошёл V Съезд СКМ РФ, на котором данная молодёжная организация переименована в Ленинский Комсомол Российской Федерации (ЛКСМ РФ).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62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Высший руководящий орган ЛКСМ РФ – Съезд, созываемый не реже одного раза в четыре года. Внеочередной Съезд может быть созван по решению Пленума ЦК ЛКСМ РФ, а также по требованию Центральной контрольно-ревизионной комиссии (ЦКРК) ЛКСМ РФ или не менее трети региональных отделений. Постоянно действующим руководящим органом ЛКСМ РФ является Центральный комитет ЛКСМ РФ.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Юлия\Desktop\a_72074a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572008"/>
            <a:ext cx="1457918" cy="1428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642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52901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Своей идейной основой ЛКСМ РФ считает «марксизм-ленинизм, творчески применённый к современным условиям общественного развития». «Строя свою деятельность, ЛКСМ РФ опирается на опыт предшествующих коммунистических движений и, в особенности, на опыт большевизма».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Юлия\Desktop\10840574279427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8657" y="3929066"/>
            <a:ext cx="2085082" cy="2076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Цели ЛКСМ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·    содействие воспитанию молодежи на основе принципов патриотизма и коммунистического мировоззрения;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содействие защите прав и законных интересов российской молодежи;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содействие построению общества социальной справедливости, социального согласия и гражданского мира и углублению интеграционных процессов.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51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857760"/>
            <a:ext cx="6781800" cy="13144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Предмет деятельности ЛКСМ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0290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·      пропаганда идей КПРФ и ЛКСМ РФ, в том числе через средства массовой информации, включая электронные коммуникационные системы (радио, телевидение, глобальные компьютерные и иные информационные сети);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привлечение граждан, в том числе молодежи  в состав ЛКСМ РФ;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участие в выработке решений органов государственной власти и местного самоуправления в порядке и формах, предусмотренных действующим законодательством; поддержка борьбы с преступностью, коррупцией, наркоманией и бюрократизмом;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содействие защите национальных интересов Российской Федерации;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реализация молодёжных программ в области культуры, образования, науки и спорта;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·      содействие трудоустройству молодёжи;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07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Членство в ЛКСМ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85800"/>
            <a:ext cx="7910264" cy="46154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члены ЛКСМ РФ может быть принят гражданин в возрасте от 14 до 30 лет. В руководящие органы ЛКСМ РФ избираются только граждане, достигшие 18 лет. Однако, согласно Уставу, любой член ЛКСМ имеет право остаться в организации и дальше, если напишет заявление с просьбой продлить срок его пребывания в рядах организации.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9" name="Picture 3" descr="C:\Users\Юлия\Desktop\a_72074a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071942"/>
            <a:ext cx="1905000" cy="186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794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122</TotalTime>
  <Words>456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Ленинский коммунистический союз молодёжи Российской Федерации  </vt:lpstr>
      <vt:lpstr>Наименование партии.</vt:lpstr>
      <vt:lpstr>Слайд 3</vt:lpstr>
      <vt:lpstr>Слайд 4</vt:lpstr>
      <vt:lpstr>Слайд 5</vt:lpstr>
      <vt:lpstr>Слайд 6</vt:lpstr>
      <vt:lpstr>Цели ЛКСМ</vt:lpstr>
      <vt:lpstr>Предмет деятельности ЛКСМ</vt:lpstr>
      <vt:lpstr>Членство в ЛКСМ</vt:lpstr>
      <vt:lpstr>Права членов ЛКСМ</vt:lpstr>
      <vt:lpstr>Обязанности членов ЛКСМ</vt:lpstr>
      <vt:lpstr>Слайд 12</vt:lpstr>
      <vt:lpstr>Средства ЛКСМ</vt:lpstr>
      <vt:lpstr>Реорганизация и ликвидация ЛКСМ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Юлия</cp:lastModifiedBy>
  <cp:revision>18</cp:revision>
  <dcterms:created xsi:type="dcterms:W3CDTF">2011-11-13T13:50:32Z</dcterms:created>
  <dcterms:modified xsi:type="dcterms:W3CDTF">2014-05-29T13:16:18Z</dcterms:modified>
</cp:coreProperties>
</file>