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D5320-71A8-4CA0-BD28-4E57C3EC3683}" type="datetimeFigureOut">
              <a:rPr lang="ru-RU" smtClean="0"/>
              <a:pPr/>
              <a:t>17.05.2014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86E9-139F-477E-A4B3-C4D19A410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D5320-71A8-4CA0-BD28-4E57C3EC3683}" type="datetimeFigureOut">
              <a:rPr lang="ru-RU" smtClean="0"/>
              <a:pPr/>
              <a:t>17.05.2014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86E9-139F-477E-A4B3-C4D19A410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D5320-71A8-4CA0-BD28-4E57C3EC3683}" type="datetimeFigureOut">
              <a:rPr lang="ru-RU" smtClean="0"/>
              <a:pPr/>
              <a:t>17.05.2014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86E9-139F-477E-A4B3-C4D19A410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D5320-71A8-4CA0-BD28-4E57C3EC3683}" type="datetimeFigureOut">
              <a:rPr lang="ru-RU" smtClean="0"/>
              <a:pPr/>
              <a:t>17.05.2014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86E9-139F-477E-A4B3-C4D19A410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D5320-71A8-4CA0-BD28-4E57C3EC3683}" type="datetimeFigureOut">
              <a:rPr lang="ru-RU" smtClean="0"/>
              <a:pPr/>
              <a:t>17.05.2014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C86E9-139F-477E-A4B3-C4D19A410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6119813" cy="384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260350"/>
            <a:ext cx="8496944" cy="180049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endParaRPr lang="ru-RU" sz="3600" b="1" dirty="0" smtClean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0" indent="0" algn="ctr"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МЕНЮ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из  продуктов, которые  помогут  Вам…</a:t>
            </a:r>
            <a:endParaRPr lang="ru-RU" sz="3600" b="1" dirty="0" smtClean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705678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улучшить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Морковь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особенно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облегчает заучивание чего-либо наизусть за счет того, что стимулирует обмен веществ в мозгу. Наш совет: перед зубрежкой съесть тарелку тертой моркови с растительным маслом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Ананас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любимый фрукт театральных и музыкальных звезд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Тот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кому необходимо удерживать в памяти большой объем текста или нотных знаков, нуждается в витамине С, который в достаточном количестве содержится в этом фрукте. Кроме того, в ананасах очень мало калорий (в 100 г всего 56). Достаточно выпивать 1 стакан ананасового сока в день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Авокадо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источник энергии для кратковременной памяти (например, при составлении планов, расписаний, списков покупок и т.д.) за счет высокого содержания жирных кислот. Достаточно половины плода.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0204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692696"/>
            <a:ext cx="66967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 сконцентрировать 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</a:p>
          <a:p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Креветки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деликатес для мозга: снабжает его важнейшими жирными кислотами, которые не дадут вашему вниманию ослабнуть. Достаточно 100 грамм в день. Но обратите внимание: солить их следует только после кулинарной обработки (варки или жаренья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Репчатый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лук -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помогает при умственном переутомлении или психической усталости. Способствует разжижению крови, улучшает снабжение мозга кислородом. Доза: минимум половина луковицы ежедневно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Орехи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особенно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хороши, если вам предстоит умственный «марафон» (доклад, конференция, концерт) или долгая поездка за рулем. Укрепляют нервную систему, стимулируют деятельность мозга.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577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052736"/>
            <a:ext cx="640871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достичь творческого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озарения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Инжир -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освобождает голову для новых идей. Содержащееся в нем вещество по химическому составу близко к аспирину, эфирные масла разжижают кровь, мозг лучше снабжается кислородом. Лучший «корм» для журналистов и других творческих профессий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Тмин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спровоцировать рождение гениальных идей. Эфирные масла, содержащиеся в нем, стимулируют всю нервную систему. Тот, кто нуждается в творческой активности мозга, должен пить чай из тмина: две чайные ложки измельченных семян на чашку.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261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124744"/>
            <a:ext cx="684076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успешно грызть гранит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науки</a:t>
            </a: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Капуста -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снимает нервозность, так как снижает активность щитовидной железы. Чтобы прошел «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мандраж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съешьте салат из капусты перед экзаменами, и вы спокойно к ним подготовитесь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Лимон -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освежает мысли и облегчает восприятие информации за счет ударной дозы витамина С. Перед занятиями иностранным языком неплохо «принять на грудь» стаканчик лимонного сока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Черника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идеальный «промежуточный корм» для студентов. Способствует кровообращению мозга. Лучше всего есть свежие ягоды или варенье.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88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556792"/>
            <a:ext cx="633670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 для поддержки хорошего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настроения</a:t>
            </a: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Паприка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ароматические вещества способствуют выделению гормона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«счастья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Клубника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нейтрализует отрицательные эмоции. Доза: минимум 150 грамм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Бананы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содержат серотонин, вещество, сигнализирующее о том, что вы счастливы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Шоколад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способствуют выделению гормона «счастья».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538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628800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Monotype Corsiva" pitchFamily="66" charset="0"/>
              </a:rPr>
              <a:t>Желаем 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Monotype Corsiva" pitchFamily="66" charset="0"/>
              </a:rPr>
              <a:t>активной  подготовки  и успешной  сдачи  экзаменов!!!</a:t>
            </a:r>
            <a:endParaRPr lang="ru-RU" sz="4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906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1f23a15be6f7c505e91dad819fd3d2e45a2cfb"/>
</p:tagLst>
</file>

<file path=ppt/theme/theme1.xml><?xml version="1.0" encoding="utf-8"?>
<a:theme xmlns:a="http://schemas.openxmlformats.org/drawingml/2006/main" name="238_-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238_-_</Template>
  <TotalTime>20</TotalTime>
  <Words>465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238_-_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</cp:revision>
  <dcterms:created xsi:type="dcterms:W3CDTF">2014-05-17T12:12:16Z</dcterms:created>
  <dcterms:modified xsi:type="dcterms:W3CDTF">2014-05-17T12:32:47Z</dcterms:modified>
</cp:coreProperties>
</file>