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65" r:id="rId2"/>
    <p:sldId id="257" r:id="rId3"/>
    <p:sldId id="266" r:id="rId4"/>
    <p:sldId id="267" r:id="rId5"/>
    <p:sldId id="268" r:id="rId6"/>
    <p:sldId id="269" r:id="rId7"/>
  </p:sldIdLst>
  <p:sldSz cx="9144000" cy="6858000" type="screen4x3"/>
  <p:notesSz cx="6811963" cy="99456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CF919D-8B56-452D-ABF2-4BB1C9700DB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E6577370-D262-4646-84D1-D165551BC7AC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accent1">
                  <a:lumMod val="75000"/>
                </a:schemeClr>
              </a:solidFill>
            </a:rPr>
            <a:t>Творческое конструирование знания</a:t>
          </a:r>
          <a:endParaRPr lang="ru-RU" sz="1400" b="1" dirty="0">
            <a:solidFill>
              <a:schemeClr val="accent1">
                <a:lumMod val="75000"/>
              </a:schemeClr>
            </a:solidFill>
          </a:endParaRPr>
        </a:p>
      </dgm:t>
    </dgm:pt>
    <dgm:pt modelId="{E31BEFBA-6A8B-4A28-BEC4-3D142242836E}" type="parTrans" cxnId="{95D8FD6A-462A-4206-ADCE-FC513E5BE4D2}">
      <dgm:prSet/>
      <dgm:spPr/>
      <dgm:t>
        <a:bodyPr/>
        <a:lstStyle/>
        <a:p>
          <a:endParaRPr lang="ru-RU"/>
        </a:p>
      </dgm:t>
    </dgm:pt>
    <dgm:pt modelId="{CF8837D7-9444-4452-A297-A17E4DB875F6}" type="sibTrans" cxnId="{95D8FD6A-462A-4206-ADCE-FC513E5BE4D2}">
      <dgm:prSet/>
      <dgm:spPr/>
      <dgm:t>
        <a:bodyPr/>
        <a:lstStyle/>
        <a:p>
          <a:endParaRPr lang="ru-RU"/>
        </a:p>
      </dgm:t>
    </dgm:pt>
    <dgm:pt modelId="{20CA9535-1E4C-4DA9-8341-5D0234895FC1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accent1">
                  <a:lumMod val="75000"/>
                </a:schemeClr>
              </a:solidFill>
            </a:rPr>
            <a:t>Разрыв</a:t>
          </a:r>
          <a:endParaRPr lang="ru-RU" sz="1400" b="1" dirty="0">
            <a:solidFill>
              <a:schemeClr val="accent1">
                <a:lumMod val="75000"/>
              </a:schemeClr>
            </a:solidFill>
          </a:endParaRPr>
        </a:p>
      </dgm:t>
    </dgm:pt>
    <dgm:pt modelId="{C5171690-37A9-4656-981F-EA763FCF879B}" type="parTrans" cxnId="{78582A7D-49DF-4D04-8E97-B2FE6BED4AD6}">
      <dgm:prSet/>
      <dgm:spPr/>
      <dgm:t>
        <a:bodyPr/>
        <a:lstStyle/>
        <a:p>
          <a:endParaRPr lang="ru-RU"/>
        </a:p>
      </dgm:t>
    </dgm:pt>
    <dgm:pt modelId="{D6031A87-8F3F-45BD-B830-221DDA340478}" type="sibTrans" cxnId="{78582A7D-49DF-4D04-8E97-B2FE6BED4AD6}">
      <dgm:prSet/>
      <dgm:spPr/>
      <dgm:t>
        <a:bodyPr/>
        <a:lstStyle/>
        <a:p>
          <a:endParaRPr lang="ru-RU"/>
        </a:p>
      </dgm:t>
    </dgm:pt>
    <dgm:pt modelId="{909349EF-0385-44E0-A977-BE8160148D2F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accent1">
                  <a:lumMod val="75000"/>
                </a:schemeClr>
              </a:solidFill>
            </a:rPr>
            <a:t>Социализация</a:t>
          </a:r>
          <a:endParaRPr lang="ru-RU" sz="1400" b="1" dirty="0">
            <a:solidFill>
              <a:schemeClr val="accent1">
                <a:lumMod val="75000"/>
              </a:schemeClr>
            </a:solidFill>
          </a:endParaRPr>
        </a:p>
      </dgm:t>
    </dgm:pt>
    <dgm:pt modelId="{B3CFF39F-61A5-4516-BA7F-28BADE13B631}" type="parTrans" cxnId="{8952F51E-03D9-4928-B6A1-48F124DFDEEE}">
      <dgm:prSet/>
      <dgm:spPr/>
      <dgm:t>
        <a:bodyPr/>
        <a:lstStyle/>
        <a:p>
          <a:endParaRPr lang="ru-RU"/>
        </a:p>
      </dgm:t>
    </dgm:pt>
    <dgm:pt modelId="{676041F8-2998-4FD0-A701-27ABE587E41F}" type="sibTrans" cxnId="{8952F51E-03D9-4928-B6A1-48F124DFDEEE}">
      <dgm:prSet/>
      <dgm:spPr/>
      <dgm:t>
        <a:bodyPr/>
        <a:lstStyle/>
        <a:p>
          <a:endParaRPr lang="ru-RU"/>
        </a:p>
      </dgm:t>
    </dgm:pt>
    <dgm:pt modelId="{090ECB83-AD32-4749-B052-42249112F2DE}">
      <dgm:prSet phldrT="[Текст]"/>
      <dgm:spPr/>
      <dgm:t>
        <a:bodyPr/>
        <a:lstStyle/>
        <a:p>
          <a:r>
            <a:rPr lang="ru-RU" b="1" dirty="0" smtClean="0">
              <a:solidFill>
                <a:schemeClr val="accent1">
                  <a:lumMod val="75000"/>
                </a:schemeClr>
              </a:solidFill>
            </a:rPr>
            <a:t>Социоконструкция</a:t>
          </a:r>
          <a:r>
            <a:rPr lang="ru-RU" dirty="0" smtClean="0"/>
            <a:t> </a:t>
          </a:r>
          <a:endParaRPr lang="ru-RU" dirty="0"/>
        </a:p>
      </dgm:t>
    </dgm:pt>
    <dgm:pt modelId="{55EB074E-D0D2-4105-B1DE-7429AADCE116}" type="parTrans" cxnId="{8D2A0655-1800-448A-881C-93333F19B22F}">
      <dgm:prSet/>
      <dgm:spPr/>
      <dgm:t>
        <a:bodyPr/>
        <a:lstStyle/>
        <a:p>
          <a:endParaRPr lang="ru-RU"/>
        </a:p>
      </dgm:t>
    </dgm:pt>
    <dgm:pt modelId="{36BF3998-0326-46E3-8129-FD286790EF36}" type="sibTrans" cxnId="{8D2A0655-1800-448A-881C-93333F19B22F}">
      <dgm:prSet/>
      <dgm:spPr/>
      <dgm:t>
        <a:bodyPr/>
        <a:lstStyle/>
        <a:p>
          <a:endParaRPr lang="ru-RU"/>
        </a:p>
      </dgm:t>
    </dgm:pt>
    <dgm:pt modelId="{6EAF5AC8-4ED8-4EB0-8477-03BADB1192D6}">
      <dgm:prSet phldrT="[Текст]"/>
      <dgm:spPr/>
      <dgm:t>
        <a:bodyPr/>
        <a:lstStyle/>
        <a:p>
          <a:r>
            <a:rPr lang="ru-RU" b="1" dirty="0" smtClean="0">
              <a:solidFill>
                <a:schemeClr val="accent1">
                  <a:lumMod val="75000"/>
                </a:schemeClr>
              </a:solidFill>
            </a:rPr>
            <a:t>Самоконструкция</a:t>
          </a:r>
          <a:endParaRPr lang="ru-RU" b="1" dirty="0">
            <a:solidFill>
              <a:schemeClr val="accent1">
                <a:lumMod val="75000"/>
              </a:schemeClr>
            </a:solidFill>
          </a:endParaRPr>
        </a:p>
      </dgm:t>
    </dgm:pt>
    <dgm:pt modelId="{C1A8040B-88C6-483B-AD63-CC0E2671C98B}" type="parTrans" cxnId="{D7C83816-8C3F-4165-877B-20F263E98001}">
      <dgm:prSet/>
      <dgm:spPr/>
      <dgm:t>
        <a:bodyPr/>
        <a:lstStyle/>
        <a:p>
          <a:endParaRPr lang="ru-RU"/>
        </a:p>
      </dgm:t>
    </dgm:pt>
    <dgm:pt modelId="{82D39542-2112-4B1D-8690-1F89F8C38B78}" type="sibTrans" cxnId="{D7C83816-8C3F-4165-877B-20F263E98001}">
      <dgm:prSet/>
      <dgm:spPr/>
      <dgm:t>
        <a:bodyPr/>
        <a:lstStyle/>
        <a:p>
          <a:endParaRPr lang="ru-RU"/>
        </a:p>
      </dgm:t>
    </dgm:pt>
    <dgm:pt modelId="{3F27220E-C882-48FF-9F0D-25E7846553FC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accent1">
                  <a:lumMod val="75000"/>
                </a:schemeClr>
              </a:solidFill>
            </a:rPr>
            <a:t>Индукция </a:t>
          </a:r>
          <a:endParaRPr lang="ru-RU" sz="1400" b="1" dirty="0">
            <a:solidFill>
              <a:schemeClr val="accent1">
                <a:lumMod val="75000"/>
              </a:schemeClr>
            </a:solidFill>
          </a:endParaRPr>
        </a:p>
      </dgm:t>
    </dgm:pt>
    <dgm:pt modelId="{68EBA9DE-0B23-4613-BC00-8A722617CA96}" type="parTrans" cxnId="{36CEE3F8-EDAB-4F67-8DB9-4546A2CBF15F}">
      <dgm:prSet/>
      <dgm:spPr/>
      <dgm:t>
        <a:bodyPr/>
        <a:lstStyle/>
        <a:p>
          <a:endParaRPr lang="ru-RU"/>
        </a:p>
      </dgm:t>
    </dgm:pt>
    <dgm:pt modelId="{EC400F24-0CDB-4FDF-B8F0-D75534AF95DF}" type="sibTrans" cxnId="{36CEE3F8-EDAB-4F67-8DB9-4546A2CBF15F}">
      <dgm:prSet/>
      <dgm:spPr/>
      <dgm:t>
        <a:bodyPr/>
        <a:lstStyle/>
        <a:p>
          <a:endParaRPr lang="ru-RU"/>
        </a:p>
      </dgm:t>
    </dgm:pt>
    <dgm:pt modelId="{08514D54-6DD0-4506-8D59-DBF72AEDFB0B}" type="pres">
      <dgm:prSet presAssocID="{C1CF919D-8B56-452D-ABF2-4BB1C9700DB2}" presName="compositeShape" presStyleCnt="0">
        <dgm:presLayoutVars>
          <dgm:dir/>
          <dgm:resizeHandles/>
        </dgm:presLayoutVars>
      </dgm:prSet>
      <dgm:spPr/>
    </dgm:pt>
    <dgm:pt modelId="{E048DB9C-4DDA-45E1-AD70-1D37F5B43387}" type="pres">
      <dgm:prSet presAssocID="{C1CF919D-8B56-452D-ABF2-4BB1C9700DB2}" presName="pyramid" presStyleLbl="node1" presStyleIdx="0" presStyleCnt="1"/>
      <dgm:spPr/>
    </dgm:pt>
    <dgm:pt modelId="{99E6A39E-B5FB-43F6-839E-7298FBDA90F9}" type="pres">
      <dgm:prSet presAssocID="{C1CF919D-8B56-452D-ABF2-4BB1C9700DB2}" presName="theList" presStyleCnt="0"/>
      <dgm:spPr/>
    </dgm:pt>
    <dgm:pt modelId="{96298070-5518-4282-8CEA-679E0174330A}" type="pres">
      <dgm:prSet presAssocID="{E6577370-D262-4646-84D1-D165551BC7AC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BB5B8E-213A-4AD4-A808-670F3511B8D6}" type="pres">
      <dgm:prSet presAssocID="{E6577370-D262-4646-84D1-D165551BC7AC}" presName="aSpace" presStyleCnt="0"/>
      <dgm:spPr/>
    </dgm:pt>
    <dgm:pt modelId="{30CA1205-BD4B-464A-B0C7-E26BB7FB9DFC}" type="pres">
      <dgm:prSet presAssocID="{20CA9535-1E4C-4DA9-8341-5D0234895FC1}" presName="aNode" presStyleLbl="fgAcc1" presStyleIdx="1" presStyleCnt="6" custLinFactNeighborX="-13412" custLinFactNeighborY="59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1EE6B2-DF25-40CE-BC15-691C07157CD7}" type="pres">
      <dgm:prSet presAssocID="{20CA9535-1E4C-4DA9-8341-5D0234895FC1}" presName="aSpace" presStyleCnt="0"/>
      <dgm:spPr/>
    </dgm:pt>
    <dgm:pt modelId="{DBB2AE37-5747-4FC3-869C-209E52FCAC33}" type="pres">
      <dgm:prSet presAssocID="{909349EF-0385-44E0-A977-BE8160148D2F}" presName="aNode" presStyleLbl="fgAcc1" presStyleIdx="2" presStyleCnt="6" custLinFactNeighborX="-13412" custLinFactNeighborY="-59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0BA30A-C7B8-45B7-BE70-0D10CAF30B5D}" type="pres">
      <dgm:prSet presAssocID="{909349EF-0385-44E0-A977-BE8160148D2F}" presName="aSpace" presStyleCnt="0"/>
      <dgm:spPr/>
    </dgm:pt>
    <dgm:pt modelId="{E042E00C-2B06-41BF-9A90-5B1D9A542D4C}" type="pres">
      <dgm:prSet presAssocID="{090ECB83-AD32-4749-B052-42249112F2DE}" presName="aNode" presStyleLbl="fgAcc1" presStyleIdx="3" presStyleCnt="6" custLinFactNeighborX="-13412" custLinFactNeighborY="-417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927EC6-8A4C-4BF4-A8ED-CA0BED8793ED}" type="pres">
      <dgm:prSet presAssocID="{090ECB83-AD32-4749-B052-42249112F2DE}" presName="aSpace" presStyleCnt="0"/>
      <dgm:spPr/>
    </dgm:pt>
    <dgm:pt modelId="{38465C8F-EF2F-4F06-B70C-A6E71307E914}" type="pres">
      <dgm:prSet presAssocID="{6EAF5AC8-4ED8-4EB0-8477-03BADB1192D6}" presName="aNode" presStyleLbl="fgAcc1" presStyleIdx="4" presStyleCnt="6" custLinFactNeighborX="-13412" custLinFactNeighborY="-238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DBB73E-561E-45E6-B5D7-91778DC90741}" type="pres">
      <dgm:prSet presAssocID="{6EAF5AC8-4ED8-4EB0-8477-03BADB1192D6}" presName="aSpace" presStyleCnt="0"/>
      <dgm:spPr/>
    </dgm:pt>
    <dgm:pt modelId="{415388EB-9023-414A-84AB-62374191BC21}" type="pres">
      <dgm:prSet presAssocID="{3F27220E-C882-48FF-9F0D-25E7846553FC}" presName="aNode" presStyleLbl="fgAcc1" presStyleIdx="5" presStyleCnt="6" custLinFactNeighborX="-13412" custLinFactNeighborY="-59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6613BC-1E00-403A-92C9-BA520645B22B}" type="pres">
      <dgm:prSet presAssocID="{3F27220E-C882-48FF-9F0D-25E7846553FC}" presName="aSpace" presStyleCnt="0"/>
      <dgm:spPr/>
    </dgm:pt>
  </dgm:ptLst>
  <dgm:cxnLst>
    <dgm:cxn modelId="{C86CC96C-99AA-4DC3-AA63-CB3444A01C0F}" type="presOf" srcId="{090ECB83-AD32-4749-B052-42249112F2DE}" destId="{E042E00C-2B06-41BF-9A90-5B1D9A542D4C}" srcOrd="0" destOrd="0" presId="urn:microsoft.com/office/officeart/2005/8/layout/pyramid2"/>
    <dgm:cxn modelId="{95D8FD6A-462A-4206-ADCE-FC513E5BE4D2}" srcId="{C1CF919D-8B56-452D-ABF2-4BB1C9700DB2}" destId="{E6577370-D262-4646-84D1-D165551BC7AC}" srcOrd="0" destOrd="0" parTransId="{E31BEFBA-6A8B-4A28-BEC4-3D142242836E}" sibTransId="{CF8837D7-9444-4452-A297-A17E4DB875F6}"/>
    <dgm:cxn modelId="{0F3CD232-0059-42E1-B6A0-DC429D6F4517}" type="presOf" srcId="{909349EF-0385-44E0-A977-BE8160148D2F}" destId="{DBB2AE37-5747-4FC3-869C-209E52FCAC33}" srcOrd="0" destOrd="0" presId="urn:microsoft.com/office/officeart/2005/8/layout/pyramid2"/>
    <dgm:cxn modelId="{36CEE3F8-EDAB-4F67-8DB9-4546A2CBF15F}" srcId="{C1CF919D-8B56-452D-ABF2-4BB1C9700DB2}" destId="{3F27220E-C882-48FF-9F0D-25E7846553FC}" srcOrd="5" destOrd="0" parTransId="{68EBA9DE-0B23-4613-BC00-8A722617CA96}" sibTransId="{EC400F24-0CDB-4FDF-B8F0-D75534AF95DF}"/>
    <dgm:cxn modelId="{DDC233A2-E61D-453E-BC35-1BACEA810E81}" type="presOf" srcId="{E6577370-D262-4646-84D1-D165551BC7AC}" destId="{96298070-5518-4282-8CEA-679E0174330A}" srcOrd="0" destOrd="0" presId="urn:microsoft.com/office/officeart/2005/8/layout/pyramid2"/>
    <dgm:cxn modelId="{8D2A0655-1800-448A-881C-93333F19B22F}" srcId="{C1CF919D-8B56-452D-ABF2-4BB1C9700DB2}" destId="{090ECB83-AD32-4749-B052-42249112F2DE}" srcOrd="3" destOrd="0" parTransId="{55EB074E-D0D2-4105-B1DE-7429AADCE116}" sibTransId="{36BF3998-0326-46E3-8129-FD286790EF36}"/>
    <dgm:cxn modelId="{8952F51E-03D9-4928-B6A1-48F124DFDEEE}" srcId="{C1CF919D-8B56-452D-ABF2-4BB1C9700DB2}" destId="{909349EF-0385-44E0-A977-BE8160148D2F}" srcOrd="2" destOrd="0" parTransId="{B3CFF39F-61A5-4516-BA7F-28BADE13B631}" sibTransId="{676041F8-2998-4FD0-A701-27ABE587E41F}"/>
    <dgm:cxn modelId="{D7C83816-8C3F-4165-877B-20F263E98001}" srcId="{C1CF919D-8B56-452D-ABF2-4BB1C9700DB2}" destId="{6EAF5AC8-4ED8-4EB0-8477-03BADB1192D6}" srcOrd="4" destOrd="0" parTransId="{C1A8040B-88C6-483B-AD63-CC0E2671C98B}" sibTransId="{82D39542-2112-4B1D-8690-1F89F8C38B78}"/>
    <dgm:cxn modelId="{D112B965-AF64-4635-824C-5AEDA6A921D9}" type="presOf" srcId="{6EAF5AC8-4ED8-4EB0-8477-03BADB1192D6}" destId="{38465C8F-EF2F-4F06-B70C-A6E71307E914}" srcOrd="0" destOrd="0" presId="urn:microsoft.com/office/officeart/2005/8/layout/pyramid2"/>
    <dgm:cxn modelId="{225AE336-C76C-4886-9D5A-FF076B73DE50}" type="presOf" srcId="{20CA9535-1E4C-4DA9-8341-5D0234895FC1}" destId="{30CA1205-BD4B-464A-B0C7-E26BB7FB9DFC}" srcOrd="0" destOrd="0" presId="urn:microsoft.com/office/officeart/2005/8/layout/pyramid2"/>
    <dgm:cxn modelId="{5D2DE00D-F1BB-43FE-AB64-6E78924B2D67}" type="presOf" srcId="{C1CF919D-8B56-452D-ABF2-4BB1C9700DB2}" destId="{08514D54-6DD0-4506-8D59-DBF72AEDFB0B}" srcOrd="0" destOrd="0" presId="urn:microsoft.com/office/officeart/2005/8/layout/pyramid2"/>
    <dgm:cxn modelId="{78582A7D-49DF-4D04-8E97-B2FE6BED4AD6}" srcId="{C1CF919D-8B56-452D-ABF2-4BB1C9700DB2}" destId="{20CA9535-1E4C-4DA9-8341-5D0234895FC1}" srcOrd="1" destOrd="0" parTransId="{C5171690-37A9-4656-981F-EA763FCF879B}" sibTransId="{D6031A87-8F3F-45BD-B830-221DDA340478}"/>
    <dgm:cxn modelId="{D9555EFA-C599-4F4A-8CE1-0057E5ED1415}" type="presOf" srcId="{3F27220E-C882-48FF-9F0D-25E7846553FC}" destId="{415388EB-9023-414A-84AB-62374191BC21}" srcOrd="0" destOrd="0" presId="urn:microsoft.com/office/officeart/2005/8/layout/pyramid2"/>
    <dgm:cxn modelId="{C767682D-A3D8-4B3F-96CE-3CFE8B35EFD8}" type="presParOf" srcId="{08514D54-6DD0-4506-8D59-DBF72AEDFB0B}" destId="{E048DB9C-4DDA-45E1-AD70-1D37F5B43387}" srcOrd="0" destOrd="0" presId="urn:microsoft.com/office/officeart/2005/8/layout/pyramid2"/>
    <dgm:cxn modelId="{044C84AE-2FF4-407A-9257-1023A429F47C}" type="presParOf" srcId="{08514D54-6DD0-4506-8D59-DBF72AEDFB0B}" destId="{99E6A39E-B5FB-43F6-839E-7298FBDA90F9}" srcOrd="1" destOrd="0" presId="urn:microsoft.com/office/officeart/2005/8/layout/pyramid2"/>
    <dgm:cxn modelId="{572B747A-D55A-421D-8B69-3ABBE45F5B07}" type="presParOf" srcId="{99E6A39E-B5FB-43F6-839E-7298FBDA90F9}" destId="{96298070-5518-4282-8CEA-679E0174330A}" srcOrd="0" destOrd="0" presId="urn:microsoft.com/office/officeart/2005/8/layout/pyramid2"/>
    <dgm:cxn modelId="{829507AB-E8A9-4AE0-A629-5FD7A7393ABB}" type="presParOf" srcId="{99E6A39E-B5FB-43F6-839E-7298FBDA90F9}" destId="{39BB5B8E-213A-4AD4-A808-670F3511B8D6}" srcOrd="1" destOrd="0" presId="urn:microsoft.com/office/officeart/2005/8/layout/pyramid2"/>
    <dgm:cxn modelId="{FC48A691-08CA-4E3B-92D7-0B64DC23FC16}" type="presParOf" srcId="{99E6A39E-B5FB-43F6-839E-7298FBDA90F9}" destId="{30CA1205-BD4B-464A-B0C7-E26BB7FB9DFC}" srcOrd="2" destOrd="0" presId="urn:microsoft.com/office/officeart/2005/8/layout/pyramid2"/>
    <dgm:cxn modelId="{419BA80E-BEDD-41A3-A55E-6F78A0C78D1C}" type="presParOf" srcId="{99E6A39E-B5FB-43F6-839E-7298FBDA90F9}" destId="{2D1EE6B2-DF25-40CE-BC15-691C07157CD7}" srcOrd="3" destOrd="0" presId="urn:microsoft.com/office/officeart/2005/8/layout/pyramid2"/>
    <dgm:cxn modelId="{2893303B-0524-4185-B386-3229F596041F}" type="presParOf" srcId="{99E6A39E-B5FB-43F6-839E-7298FBDA90F9}" destId="{DBB2AE37-5747-4FC3-869C-209E52FCAC33}" srcOrd="4" destOrd="0" presId="urn:microsoft.com/office/officeart/2005/8/layout/pyramid2"/>
    <dgm:cxn modelId="{090FF539-E1A8-4C15-AF44-7B7862697C3E}" type="presParOf" srcId="{99E6A39E-B5FB-43F6-839E-7298FBDA90F9}" destId="{820BA30A-C7B8-45B7-BE70-0D10CAF30B5D}" srcOrd="5" destOrd="0" presId="urn:microsoft.com/office/officeart/2005/8/layout/pyramid2"/>
    <dgm:cxn modelId="{8704123F-3972-4DF9-8C00-26B9896FDA1A}" type="presParOf" srcId="{99E6A39E-B5FB-43F6-839E-7298FBDA90F9}" destId="{E042E00C-2B06-41BF-9A90-5B1D9A542D4C}" srcOrd="6" destOrd="0" presId="urn:microsoft.com/office/officeart/2005/8/layout/pyramid2"/>
    <dgm:cxn modelId="{4598A0F0-C8AB-4C93-8769-2BFEE0328960}" type="presParOf" srcId="{99E6A39E-B5FB-43F6-839E-7298FBDA90F9}" destId="{E9927EC6-8A4C-4BF4-A8ED-CA0BED8793ED}" srcOrd="7" destOrd="0" presId="urn:microsoft.com/office/officeart/2005/8/layout/pyramid2"/>
    <dgm:cxn modelId="{568CB417-1B7B-4886-82C9-8BB958AC89B3}" type="presParOf" srcId="{99E6A39E-B5FB-43F6-839E-7298FBDA90F9}" destId="{38465C8F-EF2F-4F06-B70C-A6E71307E914}" srcOrd="8" destOrd="0" presId="urn:microsoft.com/office/officeart/2005/8/layout/pyramid2"/>
    <dgm:cxn modelId="{2F7B56FC-AC15-4C33-9A68-168DA22E98D0}" type="presParOf" srcId="{99E6A39E-B5FB-43F6-839E-7298FBDA90F9}" destId="{98DBB73E-561E-45E6-B5D7-91778DC90741}" srcOrd="9" destOrd="0" presId="urn:microsoft.com/office/officeart/2005/8/layout/pyramid2"/>
    <dgm:cxn modelId="{B69D2FCC-AE0F-4EF4-9238-D51910845923}" type="presParOf" srcId="{99E6A39E-B5FB-43F6-839E-7298FBDA90F9}" destId="{415388EB-9023-414A-84AB-62374191BC21}" srcOrd="10" destOrd="0" presId="urn:microsoft.com/office/officeart/2005/8/layout/pyramid2"/>
    <dgm:cxn modelId="{72022066-9706-4F25-B7DF-52D64FE7BA80}" type="presParOf" srcId="{99E6A39E-B5FB-43F6-839E-7298FBDA90F9}" destId="{4A6613BC-1E00-403A-92C9-BA520645B22B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-7938"/>
            <a:ext cx="9170988" cy="6873876"/>
            <a:chOff x="-8466" y="-8468"/>
            <a:chExt cx="9171316" cy="6874935"/>
          </a:xfrm>
        </p:grpSpPr>
        <p:cxnSp>
          <p:nvCxnSpPr>
            <p:cNvPr id="5" name="Straight Connector 27"/>
            <p:cNvCxnSpPr/>
            <p:nvPr/>
          </p:nvCxnSpPr>
          <p:spPr>
            <a:xfrm flipV="1">
              <a:off x="5130456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8"/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29"/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30"/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31"/>
            <p:cNvSpPr/>
            <p:nvPr/>
          </p:nvSpPr>
          <p:spPr>
            <a:xfrm>
              <a:off x="6638635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32"/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33"/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34"/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35"/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7"/>
            <p:cNvSpPr/>
            <p:nvPr/>
          </p:nvSpPr>
          <p:spPr>
            <a:xfrm>
              <a:off x="-8466" y="-8468"/>
              <a:ext cx="863632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A5314-E0A6-42A6-8B76-126F365DF9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696EB-68B4-4718-80DD-0B1768D1E7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8000">
                <a:solidFill>
                  <a:srgbClr val="95B3D7"/>
                </a:solidFill>
                <a:latin typeface="Arial" charset="0"/>
              </a:rPr>
              <a:t>“</a:t>
            </a:r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8000">
                <a:solidFill>
                  <a:srgbClr val="95B3D7"/>
                </a:solidFill>
                <a:latin typeface="Arial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8BCD9DD-5852-4D47-B5BE-A664ECFCFC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B9994-23FB-4F39-A2D0-2D409D8438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8000">
                <a:solidFill>
                  <a:srgbClr val="95B3D7"/>
                </a:solidFill>
                <a:latin typeface="Arial" charset="0"/>
              </a:rPr>
              <a:t>“</a:t>
            </a:r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8000">
                <a:solidFill>
                  <a:srgbClr val="95B3D7"/>
                </a:solidFill>
                <a:latin typeface="Arial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E98FEB0-180E-42FB-AAC4-5D0CC9845A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2E5A1D4-AB01-431B-AAE2-E4F6CC0C1F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729DA-745D-427D-9313-5D014E06C4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92733-B835-4CF0-9324-7E72782878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C5BC6-787A-45A9-A3AA-CA2275FD13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06FCB-135B-4CC7-B98B-C779813DE9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18F70-7D08-4C66-921E-51F6A443CD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583CA-ED42-48FF-B761-559433C63F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51DDD-AA1A-492A-AEF1-4239F26214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29C69-7A1E-4474-92F0-43D1A70DA8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30BBE-06D0-4BEF-AA10-14BFA6B1B9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F2AF5-EDD4-472B-A192-333E22D473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6"/>
          <p:cNvGrpSpPr>
            <a:grpSpLocks/>
          </p:cNvGrpSpPr>
          <p:nvPr/>
        </p:nvGrpSpPr>
        <p:grpSpPr bwMode="auto">
          <a:xfrm>
            <a:off x="-7938" y="-7938"/>
            <a:ext cx="9170988" cy="6873876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17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55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34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accent1"/>
                </a:solidFill>
              </a:defRPr>
            </a:lvl1pPr>
          </a:lstStyle>
          <a:p>
            <a:fld id="{7CE53E79-7C98-4324-9A79-5CAC2856580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9" r:id="rId11"/>
    <p:sldLayoutId id="2147483794" r:id="rId12"/>
    <p:sldLayoutId id="2147483800" r:id="rId13"/>
    <p:sldLayoutId id="2147483795" r:id="rId14"/>
    <p:sldLayoutId id="2147483796" r:id="rId15"/>
    <p:sldLayoutId id="2147483797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 Light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 Light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 Light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 Ligh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12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6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3"/>
          <p:cNvSpPr>
            <a:spLocks noGrp="1"/>
          </p:cNvSpPr>
          <p:nvPr>
            <p:ph type="ctrTitle"/>
          </p:nvPr>
        </p:nvSpPr>
        <p:spPr>
          <a:xfrm>
            <a:off x="1130300" y="1268413"/>
            <a:ext cx="5827713" cy="2447925"/>
          </a:xfrm>
        </p:spPr>
        <p:txBody>
          <a:bodyPr/>
          <a:lstStyle/>
          <a:p>
            <a:r>
              <a:rPr lang="ru-RU" sz="2400" b="1" smtClean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Использование альтернативных технологий в работе с детьми с сенсомоторными нарушениями в условиях подготовки и введения ФГОС для детей с ОВЗ 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9219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30300" y="5013325"/>
            <a:ext cx="5827713" cy="1079500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Короленко Е. В. </a:t>
            </a:r>
          </a:p>
          <a:p>
            <a:r>
              <a:rPr lang="ru-RU" smtClean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педагог-психолог ГБС(К)ОУ «Школа-интернат</a:t>
            </a:r>
          </a:p>
        </p:txBody>
      </p:sp>
      <p:pic>
        <p:nvPicPr>
          <p:cNvPr id="9220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2852738"/>
            <a:ext cx="273685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609600"/>
            <a:ext cx="6858048" cy="453391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Мастерская</a:t>
            </a:r>
            <a:r>
              <a:rPr lang="ru-RU" sz="1800" dirty="0" smtClean="0"/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– это оригинальный способ организации деятельности учеников в составе малой группы (7-15 чел.) при участии учителя – мастера, инициирующего поисковый, творческий характер деятельности школьников.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Мастерская</a:t>
            </a:r>
            <a:r>
              <a:rPr lang="ru-RU" sz="1800" dirty="0" smtClean="0">
                <a:solidFill>
                  <a:schemeClr val="tx1"/>
                </a:solidFill>
              </a:rPr>
              <a:t> предоставляет учащимся психологические средства, позволяющие им личностно саморазвиваться, осознать самих себя и свое место в мире, понимать других людей, а также закономерности мира, в котором они живут.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В условиях подготовки и введения ФГОС для детей с ОВЗ может являться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одной из форм </a:t>
            </a:r>
            <a:r>
              <a:rPr lang="ru-RU" sz="1800" dirty="0" smtClean="0">
                <a:solidFill>
                  <a:schemeClr val="tx1"/>
                </a:solidFill>
              </a:rPr>
              <a:t>организации учебного процесса, предполагающей творческую деятельность учащихся по формированию и совершенствованию компетенций.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85721" y="5286388"/>
            <a:ext cx="6215105" cy="1071570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Технология мастерских основывается на идеях свободного воспитания Ж.-Ж.Руссо, Л.Толстого,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С.Френе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психологии гуманизма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Л.С.Выготского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Ж.Пиаже,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К.Роджерса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28604"/>
            <a:ext cx="6348413" cy="57150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Концепция технологии Мастерских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6858048" cy="5500726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Культурные формы должны лишь предлагаться ребенку, но не навязываться (гипотеза)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Отказ от методов принуждения и форм подавления достоинства учеников 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мастерской предоставляется возможность каждому продвигаться к истине своим путем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Процесс познания гораздо важнее, ценнее, чем само знание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Ученик имеет право на ошибку; ошибка считается закономерной ступенью процесса познания; точные знания следуют за ошибками.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Творческая деятельность - безоценочная деятельность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«Все способны». Каждый ребенок способен ко всем видам деятельности, вопрос лишь в том, какие методы будут применяться в процессе его образования и развития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Сотрудничество, сотворчество, совместный поиск.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Интенсивные методы обучения и развития. Не простое сообщение знаний как неоспоримых истин, а самостоятельное строительство знания с помощью метода критического мышления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285728"/>
            <a:ext cx="6348413" cy="42862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Элементы технологии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142844" y="857232"/>
          <a:ext cx="2786082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0" name="Picture 2" descr="C:\Users\Серега\Desktop\Фестиваль 1\категория\фото презентации\Фото068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86446" y="5715016"/>
            <a:ext cx="1500198" cy="1142984"/>
          </a:xfrm>
          <a:prstGeom prst="rect">
            <a:avLst/>
          </a:prstGeom>
          <a:noFill/>
        </p:spPr>
      </p:pic>
      <p:pic>
        <p:nvPicPr>
          <p:cNvPr id="17411" name="Picture 3" descr="C:\Users\Серега\Desktop\Фестиваль 1\категория\фото презентации\Фото069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29058" y="5000636"/>
            <a:ext cx="1857388" cy="1500198"/>
          </a:xfrm>
          <a:prstGeom prst="rect">
            <a:avLst/>
          </a:prstGeom>
          <a:noFill/>
        </p:spPr>
      </p:pic>
      <p:pic>
        <p:nvPicPr>
          <p:cNvPr id="17412" name="Picture 4" descr="C:\Users\Серега\Desktop\Фестиваль 1\категория\фото презентации\Фото079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86050" y="4143380"/>
            <a:ext cx="1785950" cy="1285884"/>
          </a:xfrm>
          <a:prstGeom prst="rect">
            <a:avLst/>
          </a:prstGeom>
          <a:noFill/>
        </p:spPr>
      </p:pic>
      <p:pic>
        <p:nvPicPr>
          <p:cNvPr id="17413" name="Picture 5" descr="C:\Users\Серега\Desktop\Фото\мамины фото 2014\Фото1058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43570" y="2428868"/>
            <a:ext cx="1878506" cy="1676772"/>
          </a:xfrm>
          <a:prstGeom prst="rect">
            <a:avLst/>
          </a:prstGeom>
          <a:noFill/>
        </p:spPr>
      </p:pic>
      <p:pic>
        <p:nvPicPr>
          <p:cNvPr id="17414" name="Picture 6" descr="C:\Users\Серега\Desktop\Фото\мамины фото 2014\Фото1070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14876" y="2071678"/>
            <a:ext cx="1785950" cy="1571636"/>
          </a:xfrm>
          <a:prstGeom prst="rect">
            <a:avLst/>
          </a:prstGeom>
          <a:noFill/>
        </p:spPr>
      </p:pic>
      <p:pic>
        <p:nvPicPr>
          <p:cNvPr id="17415" name="Picture 7" descr="C:\Users\Серега\Desktop\Фото\мамины фото 2014\Фото1063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86116" y="1000108"/>
            <a:ext cx="1643056" cy="2143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461946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Эффективность организации мастерской</a:t>
            </a:r>
            <a:endParaRPr lang="ru-RU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6348413" cy="4970479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Индуктор вызвал интерес учащихся, обеспечил мотивацию дальнейшей учебной деятельности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Построение новых знаний опиралось на имеющийся у учащихся личный жизненный опыт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Имел место обогащающий всех участников диалог в мастерской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Обеспечена самостоятельность и свобода учащихся в выборе способов выполнения заданий, во мнениях и суждениях, в построении объяснений изучаемых фактов, явлений и пр.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Создана ситуация успеха для всех учащихся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  <p:pic>
        <p:nvPicPr>
          <p:cNvPr id="18434" name="Picture 2" descr="C:\Users\Серега\Desktop\Фото\мамины фото 2014\Фото10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4786322"/>
            <a:ext cx="2071702" cy="1571636"/>
          </a:xfrm>
          <a:prstGeom prst="rect">
            <a:avLst/>
          </a:prstGeom>
          <a:noFill/>
        </p:spPr>
      </p:pic>
      <p:pic>
        <p:nvPicPr>
          <p:cNvPr id="18435" name="Picture 3" descr="C:\Users\Серега\Desktop\Фото\мамины фото 2014\улитки еще!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3643314"/>
            <a:ext cx="1928794" cy="1571636"/>
          </a:xfrm>
          <a:prstGeom prst="rect">
            <a:avLst/>
          </a:prstGeom>
          <a:noFill/>
        </p:spPr>
      </p:pic>
      <p:pic>
        <p:nvPicPr>
          <p:cNvPr id="18436" name="Picture 4" descr="C:\Users\Серега\Desktop\Фото\мамины фото 2014\Фото105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3929066"/>
            <a:ext cx="2092820" cy="1819648"/>
          </a:xfrm>
          <a:prstGeom prst="rect">
            <a:avLst/>
          </a:prstGeom>
          <a:noFill/>
        </p:spPr>
      </p:pic>
      <p:pic>
        <p:nvPicPr>
          <p:cNvPr id="7" name="Рисунок 6" descr="C:\Users\Серега\Desktop\Конкурс Дары осени\виноград Бажин Саша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00232" y="4714884"/>
            <a:ext cx="185738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3033714"/>
          </a:xfrm>
        </p:spPr>
        <p:txBody>
          <a:bodyPr>
            <a:normAutofit/>
          </a:bodyPr>
          <a:lstStyle/>
          <a:p>
            <a:pPr lvl="0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Список использованных источников: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Выготский Л.С.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Воображение и творчество в детском возрасте. М.: Просвещение, 1991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Левченко И.Ю., Приходько О.Г., Гусейнова А.А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Детский церебральный паралич: коррекционная работа с дошкольниками. - М.: «Книголюб», 2008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Мамайчук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И.И.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Психологическая помощь детям с проблемами в развитии. – СПб.: Речь, 2008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Селевко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Г.К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Современные образовательные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технологии. – М., 1998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28927" y="5286388"/>
            <a:ext cx="2857520" cy="755637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278</TotalTime>
  <Words>289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Wingdings 3</vt:lpstr>
      <vt:lpstr>Грань</vt:lpstr>
      <vt:lpstr>Использование альтернативных технологий в работе с детьми с сенсомоторными нарушениями в условиях подготовки и введения ФГОС для детей с ОВЗ  </vt:lpstr>
      <vt:lpstr>Мастерская – это оригинальный способ организации деятельности учеников в составе малой группы (7-15 чел.) при участии учителя – мастера, инициирующего поисковый, творческий характер деятельности школьников.  Мастерская предоставляет учащимся психологические средства, позволяющие им личностно саморазвиваться, осознать самих себя и свое место в мире, понимать других людей, а также закономерности мира, в котором они живут.  В условиях подготовки и введения ФГОС для детей с ОВЗ может являться одной из форм организации учебного процесса, предполагающей творческую деятельность учащихся по формированию и совершенствованию компетенций. </vt:lpstr>
      <vt:lpstr>Концепция технологии Мастерских</vt:lpstr>
      <vt:lpstr>Элементы технологии</vt:lpstr>
      <vt:lpstr>Эффективность организации мастерской</vt:lpstr>
      <vt:lpstr>Список использованных источников:   - Выготский Л.С. Воображение и творчество в детском возрасте. М.: Просвещение, 1991 - Левченко И.Ю., Приходько О.Г., Гусейнова А.А. Детский церебральный паралич: коррекционная работа с дошкольниками. - М.: «Книголюб», 2008  - Мамайчук И.И. Психологическая помощь детям с проблемами в развитии. – СПб.: Речь, 2008 - Селевко Г.К. Современные образовательные технологии. – М., 1998</vt:lpstr>
    </vt:vector>
  </TitlesOfParts>
  <Company>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 МАСТЕРСКИХ</dc:title>
  <dc:creator>1</dc:creator>
  <cp:lastModifiedBy>pc</cp:lastModifiedBy>
  <cp:revision>26</cp:revision>
  <cp:lastPrinted>2014-10-31T10:10:39Z</cp:lastPrinted>
  <dcterms:created xsi:type="dcterms:W3CDTF">2006-10-20T10:57:10Z</dcterms:created>
  <dcterms:modified xsi:type="dcterms:W3CDTF">2014-11-05T09:30:08Z</dcterms:modified>
</cp:coreProperties>
</file>