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81" r:id="rId13"/>
    <p:sldId id="276" r:id="rId14"/>
    <p:sldId id="266" r:id="rId15"/>
    <p:sldId id="267" r:id="rId16"/>
    <p:sldId id="25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58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0A4-28EE-4125-B104-3CE4C3A46D0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51B2-3DC9-4860-86E3-19FBCEE4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0A4-28EE-4125-B104-3CE4C3A46D0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51B2-3DC9-4860-86E3-19FBCEE4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0A4-28EE-4125-B104-3CE4C3A46D0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51B2-3DC9-4860-86E3-19FBCEE4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0A4-28EE-4125-B104-3CE4C3A46D0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51B2-3DC9-4860-86E3-19FBCEE4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0A4-28EE-4125-B104-3CE4C3A46D0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51B2-3DC9-4860-86E3-19FBCEE4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0A4-28EE-4125-B104-3CE4C3A46D0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51B2-3DC9-4860-86E3-19FBCEE4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0A4-28EE-4125-B104-3CE4C3A46D0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51B2-3DC9-4860-86E3-19FBCEE4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0A4-28EE-4125-B104-3CE4C3A46D0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51B2-3DC9-4860-86E3-19FBCEE4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0A4-28EE-4125-B104-3CE4C3A46D0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51B2-3DC9-4860-86E3-19FBCEE4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0A4-28EE-4125-B104-3CE4C3A46D0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51B2-3DC9-4860-86E3-19FBCEE4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0A4-28EE-4125-B104-3CE4C3A46D0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51B2-3DC9-4860-86E3-19FBCEE4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0A4-28EE-4125-B104-3CE4C3A46D0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51B2-3DC9-4860-86E3-19FBCEE40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Позитивное мышление</a:t>
            </a:r>
          </a:p>
          <a:p>
            <a:endParaRPr lang="ru-RU" dirty="0"/>
          </a:p>
        </p:txBody>
      </p:sp>
      <p:pic>
        <p:nvPicPr>
          <p:cNvPr id="12290" name="Picture 2" descr="https://encrypted-tbn1.gstatic.com/images?q=tbn:ANd9GcTK30E8y3lTi2i_RO8r2zKWHKTkSDJH6Ql7vExz4hMr4d02vzLr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35798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Радости фиксируйте на камнях, а обиды на песке.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Жалобы удваивают результат.</a:t>
            </a:r>
          </a:p>
          <a:p>
            <a:r>
              <a:rPr lang="ru-RU" dirty="0" smtClean="0"/>
              <a:t>Только тот счастлив, кто способен распространять счастье.</a:t>
            </a:r>
          </a:p>
          <a:p>
            <a:r>
              <a:rPr lang="ru-RU" dirty="0" smtClean="0"/>
              <a:t>Запрограммируйте себя на хороший результат.</a:t>
            </a:r>
            <a:endParaRPr lang="ru-RU" dirty="0"/>
          </a:p>
        </p:txBody>
      </p:sp>
      <p:sp>
        <p:nvSpPr>
          <p:cNvPr id="22530" name="AutoShape 2" descr="https://encrypted-tbn3.gstatic.com/images?q=tbn:ANd9GcQA0WMJms5TCHinzpO1p1CXOSw-8K8onFLFE-dyFBAGXJVMBX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encrypted-tbn3.gstatic.com/images?q=tbn:ANd9GcQA0WMJms5TCHinzpO1p1CXOSw-8K8onFLFE-dyFBAGXJVMBX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256"/>
            <a:ext cx="3357586" cy="2571744"/>
          </a:xfrm>
          <a:prstGeom prst="rect">
            <a:avLst/>
          </a:prstGeom>
          <a:noFill/>
        </p:spPr>
      </p:pic>
      <p:pic>
        <p:nvPicPr>
          <p:cNvPr id="22534" name="Picture 6" descr="https://encrypted-tbn0.gstatic.com/images?q=tbn:ANd9GcTmFHWjdGw9qMGT0QK_hdEv5CczCuOjdX8ecIxjDqTBQ9OLUrvO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335758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обиды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Черная полоса жизни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кого мы обижаемся?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Реакции на обиды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Обидчивые – злопамятны!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Обидчивые люди часто одиноки!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А как избежать обиды?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избавиться от обиды?</a:t>
            </a:r>
            <a:br>
              <a:rPr lang="ru-RU" dirty="0" smtClean="0"/>
            </a:br>
            <a:r>
              <a:rPr lang="ru-RU" sz="3100" dirty="0" smtClean="0"/>
              <a:t>«Меня никто не может обидеть!» А.Линкольн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6 км пешком или бегом и никаких обид.</a:t>
            </a:r>
          </a:p>
          <a:p>
            <a:r>
              <a:rPr lang="ru-RU" dirty="0" smtClean="0"/>
              <a:t>Физический труд</a:t>
            </a:r>
          </a:p>
          <a:p>
            <a:r>
              <a:rPr lang="ru-RU" dirty="0" smtClean="0"/>
              <a:t>Сместите с пьедестала.</a:t>
            </a:r>
          </a:p>
          <a:p>
            <a:r>
              <a:rPr lang="ru-RU" dirty="0" smtClean="0"/>
              <a:t>Сублимация. (замещение)</a:t>
            </a:r>
          </a:p>
          <a:p>
            <a:r>
              <a:rPr lang="ru-RU" dirty="0" smtClean="0"/>
              <a:t>Боксерская груша. (подушка)</a:t>
            </a:r>
          </a:p>
          <a:p>
            <a:r>
              <a:rPr lang="ru-RU" dirty="0" smtClean="0"/>
              <a:t>Простить.</a:t>
            </a:r>
          </a:p>
          <a:p>
            <a:r>
              <a:rPr lang="ru-RU" dirty="0" smtClean="0"/>
              <a:t>Обсудить с психологом. Анализ.</a:t>
            </a:r>
          </a:p>
          <a:p>
            <a:r>
              <a:rPr lang="ru-RU" dirty="0" smtClean="0"/>
              <a:t>Релаксация и медитация. Аутотренинг.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motivators.ru/sites/default/files/imagecache/main-motivator/motivator-3428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85818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Сегодня я счастлива просто так. А почему… сама не знаю.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/>
          </a:p>
        </p:txBody>
      </p:sp>
      <p:pic>
        <p:nvPicPr>
          <p:cNvPr id="23554" name="Picture 2" descr="https://encrypted-tbn2.gstatic.com/images?q=tbn:ANd9GcRHEKOBlePF7ZZ2PjLp4hryvVLw-KoBC568o821EwmxnR6u_YSdn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21537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Смысловая воронка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2857488" y="4714884"/>
            <a:ext cx="3214710" cy="1643074"/>
          </a:xfrm>
          <a:prstGeom prst="flowChartMer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ценности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714620"/>
            <a:ext cx="3929090" cy="12144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значение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3929066"/>
            <a:ext cx="3643338" cy="7858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смысл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1357298"/>
            <a:ext cx="435771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генетика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zm.kiev.ua/sites/default/files/plakata0min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753600" cy="689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s001.radikal.ru/i196/1304/02/d9a2e16ef5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позитивным мышлением живут дольше и счастливее.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encrypted-tbn3.gstatic.com/images?q=tbn:ANd9GcQTTG2-1Vw_JPhg80hoXR7oXXqPncBeYkACXVh8yOiXn82i9VYK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671517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encrypted-tbn3.gstatic.com/images?q=tbn:ANd9GcTaVYLFOn3WxrN5JpaBC-IUwixOXcAw_nnE9VzWTrPB8F2-sAHW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929090" cy="5143536"/>
          </a:xfrm>
          <a:prstGeom prst="rect">
            <a:avLst/>
          </a:prstGeom>
          <a:noFill/>
        </p:spPr>
      </p:pic>
      <p:pic>
        <p:nvPicPr>
          <p:cNvPr id="27652" name="Picture 4" descr="https://encrypted-tbn0.gstatic.com/images?q=tbn:ANd9GcQt6NkHOZFNfzKwJkzlrfkHBkFuLCMeY1ZYZRBgSueI0LrJnqQ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407196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539750" fontAlgn="base"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Женшина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1564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1.Когда задумываетесь над прожитой жизнью, к какому выводу приходите?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а). все было скорее плохо, чем хорошо;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б).все было скорее хорошо, чем плохо;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в) все было отлично.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 конце дня обыкновенно: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а).вы недовольны собой;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б).считаете. что день мог бы быть лучше;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в).засыпаете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чквством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удовлетворения.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3.Когда просыпаетесь утром: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а).ни о чем не хочется думать,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б). взвешиваете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день грядущий нам готовит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в) довольны. что начался новый день.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Сравнивая себя с другими, находите, что;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а). меня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дооценивают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б). я не хуже остальных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в).меня очень уважают.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Если у вас плохое настроение;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а). клянете судьбу;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б).знаете. что плохое настроение пройдет;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в). стараетесь развлечься.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s5786.vk.me/u152239499/-14/x_3b7712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motivators.ru/sites/default/files/imagecache/main-motivator/motivator-51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planetapozitiva.ru/uploads_blogs_new/images/motivator-36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bms.24open.ru/images/ff4a6edbbe59fb8407765c03de6313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71530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dengiplys.ru/wp-content/uploads/2013/06/Cekretyi-pozitivnogo-myishleniya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28667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Человек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428605"/>
            <a:ext cx="4040188" cy="500066"/>
          </a:xfrm>
        </p:spPr>
        <p:txBody>
          <a:bodyPr/>
          <a:lstStyle/>
          <a:p>
            <a:r>
              <a:rPr lang="ru-RU" dirty="0" smtClean="0"/>
              <a:t>С позитивным мышлением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928670"/>
            <a:ext cx="4040188" cy="592933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Проявляют любезность, уважение.</a:t>
            </a:r>
          </a:p>
          <a:p>
            <a:r>
              <a:rPr lang="ru-RU" dirty="0" smtClean="0"/>
              <a:t>Обсуждает идеи.</a:t>
            </a:r>
          </a:p>
          <a:p>
            <a:r>
              <a:rPr lang="ru-RU" smtClean="0"/>
              <a:t>Хвалится своими победами.</a:t>
            </a:r>
          </a:p>
          <a:p>
            <a:r>
              <a:rPr lang="ru-RU" smtClean="0"/>
              <a:t>Обвиняет </a:t>
            </a:r>
            <a:r>
              <a:rPr lang="ru-RU" dirty="0" smtClean="0"/>
              <a:t>других в своих проблемах.</a:t>
            </a:r>
          </a:p>
          <a:p>
            <a:r>
              <a:rPr lang="ru-RU" dirty="0" smtClean="0"/>
              <a:t>Принимает перемены.</a:t>
            </a:r>
          </a:p>
          <a:p>
            <a:r>
              <a:rPr lang="ru-RU" dirty="0" smtClean="0"/>
              <a:t>Боится перемен.</a:t>
            </a:r>
          </a:p>
          <a:p>
            <a:r>
              <a:rPr lang="ru-RU" dirty="0" smtClean="0"/>
              <a:t>Имеет чувство благодарности.</a:t>
            </a:r>
          </a:p>
          <a:p>
            <a:r>
              <a:rPr lang="ru-RU" dirty="0" smtClean="0"/>
              <a:t>Обсуждает людей.</a:t>
            </a:r>
          </a:p>
          <a:p>
            <a:r>
              <a:rPr lang="ru-RU" dirty="0" smtClean="0"/>
              <a:t>Считает, что все знают.</a:t>
            </a:r>
          </a:p>
          <a:p>
            <a:r>
              <a:rPr lang="ru-RU" dirty="0" smtClean="0"/>
              <a:t>Проявляет гнев.</a:t>
            </a:r>
          </a:p>
          <a:p>
            <a:r>
              <a:rPr lang="ru-RU" dirty="0" smtClean="0"/>
              <a:t>Прощает других.. </a:t>
            </a:r>
          </a:p>
          <a:p>
            <a:r>
              <a:rPr lang="ru-RU" dirty="0" smtClean="0"/>
              <a:t>Никогда не ставит цели.</a:t>
            </a:r>
          </a:p>
          <a:p>
            <a:r>
              <a:rPr lang="ru-RU" dirty="0" smtClean="0"/>
              <a:t>Ставит цели и планируют их достижения.</a:t>
            </a:r>
          </a:p>
          <a:p>
            <a:r>
              <a:rPr lang="ru-RU" dirty="0" smtClean="0"/>
              <a:t>В тайне надеется, что у других не получится.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428604"/>
            <a:ext cx="4041775" cy="500065"/>
          </a:xfrm>
        </p:spPr>
        <p:txBody>
          <a:bodyPr>
            <a:normAutofit/>
          </a:bodyPr>
          <a:lstStyle/>
          <a:p>
            <a:r>
              <a:rPr lang="ru-RU" dirty="0" smtClean="0"/>
              <a:t>С негативным мышлением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928670"/>
            <a:ext cx="4041775" cy="592933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pravda-tv.ru/wp-content/uploads/2013/02/Osnovy-pozitivnogo-my-shle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5238750" cy="451485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в твоих руках!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Результаты; а -0, б -1, в-2.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sz="3600" dirty="0" smtClean="0"/>
              <a:t>от 0 до 3 . вам живется непросто. считаете. что вам не везет в жизни. Это мешает вам воспринимать светлые стороны жизни, радоваться тем мелочам, которые иногда происходят.</a:t>
            </a:r>
          </a:p>
          <a:p>
            <a:r>
              <a:rPr lang="ru-RU" sz="3600" dirty="0" smtClean="0"/>
              <a:t>от 4 до 5. ваше настроение постоянно колеблется., вы очень ранимы и чувствительны., склонны реагировать на события эмоционально. забывая, что восприятие событий и их ход зависит от вас. Старайтесь чаще бывать в гостях. приглашать подруг к себе.</a:t>
            </a:r>
          </a:p>
          <a:p>
            <a:r>
              <a:rPr lang="ru-RU" sz="3600" dirty="0" smtClean="0"/>
              <a:t>от 6 до 10 Вы оптимист! Умеете преодолевать трудности. У вас трезвый склад ума и легкий характер.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434" name="AutoShape 2" descr="data:image/jpeg;base64,/9j/4AAQSkZJRgABAQAAAQABAAD/2wCEAAkGBxQSEhUUEhQUFBQUFBQUFBQUFRQXFBcVFRQWFhQUFRUYHCggGBolHBQUITEhJSkrLi4uFx8zODMsNygtLisBCgoKDg0OFA8PFCwcFBwsLCwsLCwsLCwsLCwsLCwsLCw3LCwsLCwsKyw3MiwyKyw3LCwrNzcrKywrKysrKysrLP/AABEIAREAuQMBIgACEQEDEQH/xAAcAAACAgMBAQAAAAAAAAAAAAAAAQIDBQYHBAj/xABPEAABAwEEBQYJCAYGCwAAAAABAAIRAwQSITEFQVFhcQYTIoGRoRQjMkJSkrHB0RUzYnLC0uHwBzRTgqKyFiRjc7PDJUNUdIOEk6Ok8fL/xAAXAQEBAQEAAAAAAAAAAAAAAAAAAQID/8QAGhEBAQEBAQEBAAAAAAAAAAAAAAEREjECIf/aAAwDAQACEQMRAD8A48iEJLLRoQgIEhSUSgEwophESShEoUUICJTlAJKSEEUFMqJKKEimolVAEFIIJQOUwVCU0EkKKEFiEShAIlJAQNIoTlAkIRKiAIQhVQnKSFBJCQKCgJSKYKCUESVElSIUSFQgmlCAEQJoKECTQhFThEJolAoRCaEEU0EJFAISTlA0kSkiHKJSQEDQhCAQUIKKSJQkSiHKSAUICE4SQihCRKJQXQiESiUAkhJAJFBQiEUkFCASRKSByiVFEoLAmqwVNBJIhAKJQRJUUFAQNCcIhAoQmkiiUISRFiE0IEhCJRQkhCIiSlKkVFAJFOEoVCSUoSKBKxqqvK2mDsJ4AoGhTNF3ou9U/BHMO9F3qn4KCEIDVMUnei71T8EnCMxHFAgEXUg7eE0DupQiUSopEKKkiFUSKFKEQiooUiFFAEJJoIREUimkgSScKJVDC3+pZLEIp06osbmmC6tZG2kuOWNdrnFo3hrQufrOW/pDA5jPqI9gViVsmm+R9qoAF9qoBp13qtLtaKcg8YWBdo2oD+uWc/8ANn2Ohbzy88c2hWGPO0W1L312Ndn1rn9qjo+SDH5y61N0XVLDU1VqJ4Wqj9/iqatgr7W5T+sUQOrxmJWUtVIGw0j0ZZVdJjG6edMTsxb2LA1aWrAHs7VbCV6G2CvIF9rZ1m00mtG8nnMAvUzR1af1miMJk22mBwkPzV2lKQvNukRAjo3SRBgkDWvM2kTlB7UwbVyFsQ58+Ec1amXCObaRaTMiCWY4b1VpGw0jXgssLGBhc+nzdVrhAJJBDJgHDypMHAK7kGXU6VaoGl93mzcBHTcHF9zfIZEa5yKwL7c9xqCoXF0tB5xxdUbhIbL+k0eLy3qxK8XKWyUGXH2e8A6814uuFK80MJNLnHF8dLGZGIgrBys7ykqA0rNjJIruI2dNrB/hlYFZ+vVhykkhRpdCCUgmQgRKE0QgSRKZShAikmVFECjCkhURhbpoRrHNovZeZWfcp0x0Hsc8PawnEAsJJEHpAFw2LTVs/J44WP8A3m7/AORScrKldE0/ZBUsVO7UF+hTptLHfOQLwjFxg3XMMHOFy6rZ3A+SYnPCI2g9S6Rp6mHWmwMjDmns4gc+Y/7QPUuc21kOaPoO/hqVGR/AsiTrS/mRSgXb16cJnd3rwVKRESInJDahukAkDWATB4hFF2fV7O9UZW3PBFM3mkwWkDMBobdJxOd4+qVQx4gxjhs3j8VfGIykspE9eav0Uf6yyf2jp6g8oNg5CaMtBpzZaZqVA9vOtJZda3oNN9j3BpwdWImfJGwL209K2x1I06rqLwWFtRzmio5j6j3NuMqCWFoBBDZJluBzK1XR1UmpUcTi5tEOOslwaTO3Femi0FwjMvEeoVqVLGv8pnNFRlNhJbSpwCRE33vqEgXjh0wM8YnWsQshp901RH7CzH1rPTd9pY5ZvrU8CEIUVcEISlA0EpIRBKESlKKCkmUkRFNNJA4We0NVu0qb9VO03ju6F/7IWACzNgpzY6/0Xg+sy4O8qxK6Zpt1220B6FKsR1VLQ32VB2rnWmKcVCMofaW4/RtFQ/aW98r3nwth20LS0cXPYR/OtJ0+3x9Qf29ocOD33/tKKwoGBU6A938oSa0wVdSYYyyu+yFRkaZ6YH0KPsp/FT0b+sbhz57GPKrYfGfu0h2NZPsRZ/KrEaqNqPbScB7URfYhDqn16Q7A74L20jdLXamtqPP/AA6FV3wVFiaL9X++w/dbV/FZCnZ7wqN2We0jrc2lT/zArErUuVAAtVVo/wBXcpf9Kmyn9hYpZPlKZtlqO202j/FesYVlqEhNCKsTQiUQQiE0igEJJoEUIlEoBJCECBW18iKbKoq06jrrS6i4uIkQKgcQdgIpx+8evVSFsPIgeMqjbSB7HgfaV+fUvjsFq0O2q6jUlj5aGgsdOBbSa4jDKWkzwWI0tyea1+Lbjn3XGbgMup1RMO1XmWdsDAFx3xrPKipes+iXkZUicsQb9l++tSp6SrswZWrNbIF1tWoG5HUDGpa2Jlb5pPRTaTWmm0v6D3vhrIaQRAN0ZkEnqOxeCix2INPEOueTm6HYDozOC1Cppm0EC9WqOAwAe4vAw1B8x+CsZpGqI6QxDT83S1g7WJsMbrTulr71MTDA2WjEx0oBbjBXvsFCm+8SxwYOdvXA0BzQKIAdIuuEPqG47yroGRK0M6btAB8a7ydjIxaNV2NZ7VbT5R2sYNtVoYNYp1n0wcMMGEJsMdEs2jKdWjaBTDjUDXvaGw8uqc5UxIAm85jWidYO4R6rToljak4NaadOiQ4sDi59qIBuDHFtOlic4GZmOW/KNWoC19Wq5pNNpa6o9zZeSSbpMSYMrd+Tjj4O158+tScds0nW15PZTYVdTHKLXW5yo9/pve/1nF3vVUIacBwHsRK5tiEQiUkVahMIRCQUJIBJCEBKEpRKBoSQga2LkLjaXDbQqdzmO9y1xZ7kQ+LWN9KsO1i18+pfG0cp3B1hsTh5pqNHAOsRj+FaZWzf9f3vC27lAf8AR1Ifs7VWZ/Ax32O5afXxe6Mr5z+s74pSKnjojq9iunL6rPYVQRh2exX025fVb7CoGdf1fstVlMYE8PYVGM+r+VqmwYO+qT2AfFA7OJc0ba9EdXT+K6Joro6MbUGbPDHn9yxV3DvqjtXO7IDeEaqjD1ta8rolUc1oh30rPaqnr0bHS/zCrCuPhNCFlTRCRKSK91KkDkrPBgvBQrEZLOWeyF7Q4ZexTB4jZgomzhZHwB2xSFgcgxgswR4MFlxo5yQ0c7en6MT4OExZxsWZGjDsKkNGO3q5RhPBxsSFnGxZ75KdsKl8kO2KZRgPBxsWV5LU7tqp4ekP4HH3L1/JJ2LI8n9FxaaOHngesC0fzLUl1L4enGk2Eg6rY4n9+jaj7KbVqNRsOeN4Pa78V0LlBYf6taGmejaKTxwLLRT/AM0dq0WvQl7t7WnuBWqzHl5okTq9+PwVjDgD9FvvXqbZzd6/tOU9I2ci4RPzVMnZmQorwk+Vw+y1X2fEP3MPfdCVWhAdhqH8rT7wrxRuipxLey6kEtHNh7f7xxPBtFxPcV0HlTTu6IaBroBg4VLXZ2kdlErQ7M09F51G0v7aNKmuictKZFkbSH9jH1XV7a8f4bVYlcj8F3J+Dblnho4qR0YVjGta/wCDbkvBty2D5LdsR8lO2JhrTGLa+StohwBF4ON0j3jetUYs7oCrDgdYIjftC1PUrqB0bTIDmUwWnIkkHiRGCiNFNx8URsx+KyPJe3wJMFsU2kGcSQGgkasiZ4zuzNvBuipTLbpmQWuvNMTBxEYZiFvE1q3ya0eYOu97igWBs+Sztf8AeWWNZ2OLfUd8VU5zvSYOp34ojHO0duZHB33kN0frut7Dn6yyIY8z02ZSPKk5YYqw2d4wkEyYiRqzkt9+pFYp1ljU31TqzxlVOob2+ofe5ZkUHXohxIEjAQesiABicT7cV4E6ZLXeiQHNiRmIk44HsUGEfZjtHqD4q3RtItrUSXCBWpE9EZCo2e6VluYOzd5IInvVbrG4gxM6iA3DZ1qo9nKbRQNSqAYaYDhjnz9kcDHAvWl2jQXNsAIDpp4OAiS15Zry+bmN66PpG0hz6sdJopMrYgEkMvB7Q1uMtcRPROBad61S16SYWtbzmIDg1pIGB6Rk4Y9KYI1xhkriStWtGjDBAEx3i86DPV3qFqslQgtxu9ERqIpklnEC8+OJWaqW0AwcRlJjZJxwM8UnW45QDIwxpZCcpfvWbIsrWTYKjiW3DG3LCAB7AradgqFtQGm+9eBHRxxc2cd90YcYzx2gVnAXiBERBNG7qx+cnUsrZyQDUcaYF5vR5yybQIB5+c+BxU5XpqWjtG1HUoFJ98ThEeVUEkz9Fjuzcts5S03GmwYiCxoyMim2pnIw+dHarhpmyUwXvtVO8CWvp07ziGucb8c2HNNTxgAAJ1Y4FY7lJpltUsNMuaAHG64iekGkbzlExm055nWYm6w/gzvSd2D4I8HPpuHZ8FBtqJ84+s3ipXzrfOGpyKlUp7HP1a/wVXMfSf2n4K1xulvSkkXiBeIGJF17rsB2ExORGOpHO7+9nxUHKmrLaGPSHFYwt2LI6KOPWFiNV1LQPzTXAwCSLxAOIcRe6heEYYkra7PX6OJhwiQXYEkguBykQYBjDYtP0CYptBmGgYZSHNdenqvdZx1LZKNfA3iQfP6QzN6bxOoGcTjjrK7Oa+12IyCxtUg6xixuwOvVW4/VB1zqmnwMjC/q2Rjjhi8rJ6NJa0NMwQDHECRj28OCqtIFSXMLgYmM8NRzBE4kDcsq8D7E7aY3Fo7ekm2wH03atbPbB9qi+nUGp3GHRnnE4qs13DAnE5AMI7ASZVFrtH5eMeMZIHNwc8JIxV7bMPScZ2mnjrjBuz2al52vOsidWc75xXppk6nY7hj7UDFmEjpGI2s1HVhsUPBtr4x2s9wUnXtZcer4NVZddyc7hh91B5dJ6L5y66nWuVG+S4S3Ei7iWiRhr6jgtQt3Ji2McXMh97yukBMHo5kEmDGEZrfm2owTeOGrodeofkqmrXLvO/knqzQcttWgra4kvpVH5yWgn+LrOcrzWjRFa4BzNUazIIgzq2iA3859UJfqdAiJxBXpp4jy3HqPtWcXXGxoq0NBa0ODXAXgXMbGGI6RG0jDVt1zsuhHgOBNJl4XQXV6TGwcw8AkkTdMY+T1jrrizKSOLnTlxnapU6Q6+L47yU5NaXya0VRogmraKD3uDWtA6VNgDw5zgTEu6DbplsGSQ/I5pugdHVjftFppmoScW1Y6Pm5HytsCNizL9G0zEtaSe/PevFaNBUz5rNvn/H3JiPO/kdow/N2sjZFU+xUP5FWbzLW7reTvVlTQLfRZ3/HgqnaGYMgO2OzFMXUByHaMRaQR298Kf9Dj/tLO77qBokaiR1kjDrxU/kr6fe74phri69ejnC8BtIheNMLDTo2gTdDiSYumAJxG6BjnrBxK3ixWa5RAAuQ03QJwwLQQT1DA7dkrmfJHS4fFKp84HA0z+0AaegfpZcRvXWbE083JIziRiDexEkmTjGeMxicV0njFenzWEYzT29EmDMDXgWwciDGoLxWKtcM5YS6TPRAEGd8ExscNcr3sdeYw3vMBjLdBHWDtwWLrOxgECBj5RAu6yc/JgxGrig9tms3hDi4u5sgx0QJMGMS4EdgV9SyMYCHc4Y1ksAPVdWGq2g0hS1B0Xpx84uOOrGMNgWD/AEj8pXU6rGthvQyIJOOvA5JasbJUdTGReNvjPcFFtsaMr5zxv7NeJxXKhyhdtbP1XfeVv9IXai31XZbM1nteXTxpZuzvz4Yq06RYdUThnd7IK5Q/TzziXNwyAa4jvK850+/0h6p+KnZy6zU0xQaRMmcPLdnG0THWqammKWQaCZ8qdWwS3vXJn6bcTN+OAPxVb9LuPne1Ozl1YaSpA+U2dkg68iYhOppdmAlrd8z7lyb5QJ1zulQNsOp0dbp7k7OXWzpKmBBfq2jbqwVdn0hRBkOEa8YnvXKRpB2/1nfFTbbnai71inZy7EeUdIegOsq1vKmhtGR1yuNst7xr4Yk+9RNsccz3n4p2vDrVo5RMJN1zcsfKExwy14KFLlBSAM3icYwcccNZXJvCiP8A6MpC1bQOuSp2cOonlJR1v4G8cgccCVX/AEoo+me77y5faLZOprRsAVHPfV7PxV7OWOhCELIYJ1Z5gjOdy7F+jflW20sFnqmLSCbp1VWATI+kLuLRxyvRxsKyhXcxzXscWuaQWuaYII1grUuJZr6PoYNjAAMYIxzgZRnvwwieGPtTCHEkYOxJ3EAcM2kkRt3FYnkjypbbqQDo8IY0CqyALwF0Cq3a0wJHmuzwLVnCCXxnIlsGfJADsNWIBjhvJ0jG26g0tpsGJF0yfKJkgvJ2ytK/S2yLRRwiaIknMlpInhkt7YPGOJIdAAiIEjdqEk5bFoP6WxFrpguveIEA+b0jgE+vD59aRz2qVcx+9VCkNitawLm2sNQ7QoHHYndCIUVG6ld3KRG9K7vVRAhAapliYQIKUKSjG4KAJO1SG8lRjcg8EUCNpUHuHpFSDdyLm4IIFoRAUy3cO5EbkR4YQhCqApJpKj1aM0hUs9Vlak669hlp9rSNbSMCNYK7jyL5UUtINJAFKsw9OlfmW3T0hrfTgRjiMQdU8EXp0XpGpZ6rK1J117DIOo7WuHnNIwI1glWVLHf6lku3pnCCcQSAThqwnPauafpWB8Jo5YUo2nypM9o7VvnI7lfSt7HNnm7RcvVaeAEgkFzCfKGRwykArQf0iWynWfZ3Mul3NOLy3XeqG5J2wzLetfV/CT9agwcVa2N6rOH/ALTa/iubSfWi9vUTV3qtz96C29vSvb1Rzid9Bfe4IJ4KnnEw/wDMILQeCccFWHbu5Mv3dyCxo4J3fzKg07u5B/OCKkPzilCrB4KXYiC7+ZThQvDcieCDxpIQqgQkhAIQUkE6VRzSHNJaRkWkgjVgQrHWp5zM78F505QXeEO2qJrFVIJQWBw1iUi5vo96ghBaKu4JivuCpSQXc8dgT8IO5UyiUFhrHcjniqkILvCXbVE2h21VoQT547UGs7aqykgs507Uc4dpUEILUJoQJJCECSQhA1EoQimhCEQBCEIEmkhAIQhAFJCEDKSEIBIIQgaEIR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xQSEhUUEhQUFBQUFBQUFBQUFRQXFBcVFRQWFhQUFRUYHCggGBolHBQUITEhJSkrLi4uFx8zODMsNygtLisBCgoKDg0OFA8PFCwcFBwsLCwsLCwsLCwsLCwsLCwsLCw3LCwsLCwsKyw3MiwyKyw3LCwrNzcrKywrKysrKysrLP/AABEIAREAuQMBIgACEQEDEQH/xAAcAAACAgMBAQAAAAAAAAAAAAAAAQIDBQYHBAj/xABPEAABAwEEBQYJCAYGCwAAAAABAAIRAwQSITEFQVFhcQYTIoGRoRQjMkJSkrHB0RUzYnLC0uHwBzRTgqKyFiRjc7PDJUNUdIOEk6Ok8fL/xAAXAQEBAQEAAAAAAAAAAAAAAAAAAQID/8QAGhEBAQEBAQEBAAAAAAAAAAAAAAEREjECIf/aAAwDAQACEQMRAD8A48iEJLLRoQgIEhSUSgEwophESShEoUUICJTlAJKSEEUFMqJKKEimolVAEFIIJQOUwVCU0EkKKEFiEShAIlJAQNIoTlAkIRKiAIQhVQnKSFBJCQKCgJSKYKCUESVElSIUSFQgmlCAEQJoKECTQhFThEJolAoRCaEEU0EJFAISTlA0kSkiHKJSQEDQhCAQUIKKSJQkSiHKSAUICE4SQihCRKJQXQiESiUAkhJAJFBQiEUkFCASRKSByiVFEoLAmqwVNBJIhAKJQRJUUFAQNCcIhAoQmkiiUISRFiE0IEhCJRQkhCIiSlKkVFAJFOEoVCSUoSKBKxqqvK2mDsJ4AoGhTNF3ou9U/BHMO9F3qn4KCEIDVMUnei71T8EnCMxHFAgEXUg7eE0DupQiUSopEKKkiFUSKFKEQiooUiFFAEJJoIREUimkgSScKJVDC3+pZLEIp06osbmmC6tZG2kuOWNdrnFo3hrQufrOW/pDA5jPqI9gViVsmm+R9qoAF9qoBp13qtLtaKcg8YWBdo2oD+uWc/8ANn2Ohbzy88c2hWGPO0W1L312Ndn1rn9qjo+SDH5y61N0XVLDU1VqJ4Wqj9/iqatgr7W5T+sUQOrxmJWUtVIGw0j0ZZVdJjG6edMTsxb2LA1aWrAHs7VbCV6G2CvIF9rZ1m00mtG8nnMAvUzR1af1miMJk22mBwkPzV2lKQvNukRAjo3SRBgkDWvM2kTlB7UwbVyFsQ58+Ec1amXCObaRaTMiCWY4b1VpGw0jXgssLGBhc+nzdVrhAJJBDJgHDypMHAK7kGXU6VaoGl93mzcBHTcHF9zfIZEa5yKwL7c9xqCoXF0tB5xxdUbhIbL+k0eLy3qxK8XKWyUGXH2e8A6814uuFK80MJNLnHF8dLGZGIgrBys7ykqA0rNjJIruI2dNrB/hlYFZ+vVhykkhRpdCCUgmQgRKE0QgSRKZShAikmVFECjCkhURhbpoRrHNovZeZWfcp0x0Hsc8PawnEAsJJEHpAFw2LTVs/J44WP8A3m7/AORScrKldE0/ZBUsVO7UF+hTptLHfOQLwjFxg3XMMHOFy6rZ3A+SYnPCI2g9S6Rp6mHWmwMjDmns4gc+Y/7QPUuc21kOaPoO/hqVGR/AsiTrS/mRSgXb16cJnd3rwVKRESInJDahukAkDWATB4hFF2fV7O9UZW3PBFM3mkwWkDMBobdJxOd4+qVQx4gxjhs3j8VfGIykspE9eav0Uf6yyf2jp6g8oNg5CaMtBpzZaZqVA9vOtJZda3oNN9j3BpwdWImfJGwL209K2x1I06rqLwWFtRzmio5j6j3NuMqCWFoBBDZJluBzK1XR1UmpUcTi5tEOOslwaTO3Femi0FwjMvEeoVqVLGv8pnNFRlNhJbSpwCRE33vqEgXjh0wM8YnWsQshp901RH7CzH1rPTd9pY5ZvrU8CEIUVcEISlA0EpIRBKESlKKCkmUkRFNNJA4We0NVu0qb9VO03ju6F/7IWACzNgpzY6/0Xg+sy4O8qxK6Zpt1220B6FKsR1VLQ32VB2rnWmKcVCMofaW4/RtFQ/aW98r3nwth20LS0cXPYR/OtJ0+3x9Qf29ocOD33/tKKwoGBU6A938oSa0wVdSYYyyu+yFRkaZ6YH0KPsp/FT0b+sbhz57GPKrYfGfu0h2NZPsRZ/KrEaqNqPbScB7URfYhDqn16Q7A74L20jdLXamtqPP/AA6FV3wVFiaL9X++w/dbV/FZCnZ7wqN2We0jrc2lT/zArErUuVAAtVVo/wBXcpf9Kmyn9hYpZPlKZtlqO202j/FesYVlqEhNCKsTQiUQQiE0igEJJoEUIlEoBJCECBW18iKbKoq06jrrS6i4uIkQKgcQdgIpx+8evVSFsPIgeMqjbSB7HgfaV+fUvjsFq0O2q6jUlj5aGgsdOBbSa4jDKWkzwWI0tyea1+Lbjn3XGbgMup1RMO1XmWdsDAFx3xrPKipes+iXkZUicsQb9l++tSp6SrswZWrNbIF1tWoG5HUDGpa2Jlb5pPRTaTWmm0v6D3vhrIaQRAN0ZkEnqOxeCix2INPEOueTm6HYDozOC1Cppm0EC9WqOAwAe4vAw1B8x+CsZpGqI6QxDT83S1g7WJsMbrTulr71MTDA2WjEx0oBbjBXvsFCm+8SxwYOdvXA0BzQKIAdIuuEPqG47yroGRK0M6btAB8a7ydjIxaNV2NZ7VbT5R2sYNtVoYNYp1n0wcMMGEJsMdEs2jKdWjaBTDjUDXvaGw8uqc5UxIAm85jWidYO4R6rToljak4NaadOiQ4sDi59qIBuDHFtOlic4GZmOW/KNWoC19Wq5pNNpa6o9zZeSSbpMSYMrd+Tjj4O158+tScds0nW15PZTYVdTHKLXW5yo9/pve/1nF3vVUIacBwHsRK5tiEQiUkVahMIRCQUJIBJCEBKEpRKBoSQga2LkLjaXDbQqdzmO9y1xZ7kQ+LWN9KsO1i18+pfG0cp3B1hsTh5pqNHAOsRj+FaZWzf9f3vC27lAf8AR1Ifs7VWZ/Ax32O5afXxe6Mr5z+s74pSKnjojq9iunL6rPYVQRh2exX025fVb7CoGdf1fstVlMYE8PYVGM+r+VqmwYO+qT2AfFA7OJc0ba9EdXT+K6Joro6MbUGbPDHn9yxV3DvqjtXO7IDeEaqjD1ta8rolUc1oh30rPaqnr0bHS/zCrCuPhNCFlTRCRKSK91KkDkrPBgvBQrEZLOWeyF7Q4ZexTB4jZgomzhZHwB2xSFgcgxgswR4MFlxo5yQ0c7en6MT4OExZxsWZGjDsKkNGO3q5RhPBxsSFnGxZ75KdsKl8kO2KZRgPBxsWV5LU7tqp4ekP4HH3L1/JJ2LI8n9FxaaOHngesC0fzLUl1L4enGk2Eg6rY4n9+jaj7KbVqNRsOeN4Pa78V0LlBYf6taGmejaKTxwLLRT/AM0dq0WvQl7t7WnuBWqzHl5okTq9+PwVjDgD9FvvXqbZzd6/tOU9I2ci4RPzVMnZmQorwk+Vw+y1X2fEP3MPfdCVWhAdhqH8rT7wrxRuipxLey6kEtHNh7f7xxPBtFxPcV0HlTTu6IaBroBg4VLXZ2kdlErQ7M09F51G0v7aNKmuictKZFkbSH9jH1XV7a8f4bVYlcj8F3J+Dblnho4qR0YVjGta/wCDbkvBty2D5LdsR8lO2JhrTGLa+StohwBF4ON0j3jetUYs7oCrDgdYIjftC1PUrqB0bTIDmUwWnIkkHiRGCiNFNx8URsx+KyPJe3wJMFsU2kGcSQGgkasiZ4zuzNvBuipTLbpmQWuvNMTBxEYZiFvE1q3ya0eYOu97igWBs+Sztf8AeWWNZ2OLfUd8VU5zvSYOp34ojHO0duZHB33kN0frut7Dn6yyIY8z02ZSPKk5YYqw2d4wkEyYiRqzkt9+pFYp1ljU31TqzxlVOob2+ofe5ZkUHXohxIEjAQesiABicT7cV4E6ZLXeiQHNiRmIk44HsUGEfZjtHqD4q3RtItrUSXCBWpE9EZCo2e6VluYOzd5IInvVbrG4gxM6iA3DZ1qo9nKbRQNSqAYaYDhjnz9kcDHAvWl2jQXNsAIDpp4OAiS15Zry+bmN66PpG0hz6sdJopMrYgEkMvB7Q1uMtcRPROBad61S16SYWtbzmIDg1pIGB6Rk4Y9KYI1xhkriStWtGjDBAEx3i86DPV3qFqslQgtxu9ERqIpklnEC8+OJWaqW0AwcRlJjZJxwM8UnW45QDIwxpZCcpfvWbIsrWTYKjiW3DG3LCAB7AradgqFtQGm+9eBHRxxc2cd90YcYzx2gVnAXiBERBNG7qx+cnUsrZyQDUcaYF5vR5yybQIB5+c+BxU5XpqWjtG1HUoFJ98ThEeVUEkz9Fjuzcts5S03GmwYiCxoyMim2pnIw+dHarhpmyUwXvtVO8CWvp07ziGucb8c2HNNTxgAAJ1Y4FY7lJpltUsNMuaAHG64iekGkbzlExm055nWYm6w/gzvSd2D4I8HPpuHZ8FBtqJ84+s3ipXzrfOGpyKlUp7HP1a/wVXMfSf2n4K1xulvSkkXiBeIGJF17rsB2ExORGOpHO7+9nxUHKmrLaGPSHFYwt2LI6KOPWFiNV1LQPzTXAwCSLxAOIcRe6heEYYkra7PX6OJhwiQXYEkguBykQYBjDYtP0CYptBmGgYZSHNdenqvdZx1LZKNfA3iQfP6QzN6bxOoGcTjjrK7Oa+12IyCxtUg6xixuwOvVW4/VB1zqmnwMjC/q2Rjjhi8rJ6NJa0NMwQDHECRj28OCqtIFSXMLgYmM8NRzBE4kDcsq8D7E7aY3Fo7ekm2wH03atbPbB9qi+nUGp3GHRnnE4qs13DAnE5AMI7ASZVFrtH5eMeMZIHNwc8JIxV7bMPScZ2mnjrjBuz2al52vOsidWc75xXppk6nY7hj7UDFmEjpGI2s1HVhsUPBtr4x2s9wUnXtZcer4NVZddyc7hh91B5dJ6L5y66nWuVG+S4S3Ei7iWiRhr6jgtQt3Ji2McXMh97yukBMHo5kEmDGEZrfm2owTeOGrodeofkqmrXLvO/knqzQcttWgra4kvpVH5yWgn+LrOcrzWjRFa4BzNUazIIgzq2iA3859UJfqdAiJxBXpp4jy3HqPtWcXXGxoq0NBa0ODXAXgXMbGGI6RG0jDVt1zsuhHgOBNJl4XQXV6TGwcw8AkkTdMY+T1jrrizKSOLnTlxnapU6Q6+L47yU5NaXya0VRogmraKD3uDWtA6VNgDw5zgTEu6DbplsGSQ/I5pugdHVjftFppmoScW1Y6Pm5HytsCNizL9G0zEtaSe/PevFaNBUz5rNvn/H3JiPO/kdow/N2sjZFU+xUP5FWbzLW7reTvVlTQLfRZ3/HgqnaGYMgO2OzFMXUByHaMRaQR298Kf9Dj/tLO77qBokaiR1kjDrxU/kr6fe74phri69ejnC8BtIheNMLDTo2gTdDiSYumAJxG6BjnrBxK3ixWa5RAAuQ03QJwwLQQT1DA7dkrmfJHS4fFKp84HA0z+0AaegfpZcRvXWbE083JIziRiDexEkmTjGeMxicV0njFenzWEYzT29EmDMDXgWwciDGoLxWKtcM5YS6TPRAEGd8ExscNcr3sdeYw3vMBjLdBHWDtwWLrOxgECBj5RAu6yc/JgxGrig9tms3hDi4u5sgx0QJMGMS4EdgV9SyMYCHc4Y1ksAPVdWGq2g0hS1B0Xpx84uOOrGMNgWD/AEj8pXU6rGthvQyIJOOvA5JasbJUdTGReNvjPcFFtsaMr5zxv7NeJxXKhyhdtbP1XfeVv9IXai31XZbM1nteXTxpZuzvz4Yq06RYdUThnd7IK5Q/TzziXNwyAa4jvK850+/0h6p+KnZy6zU0xQaRMmcPLdnG0THWqammKWQaCZ8qdWwS3vXJn6bcTN+OAPxVb9LuPne1Ozl1YaSpA+U2dkg68iYhOppdmAlrd8z7lyb5QJ1zulQNsOp0dbp7k7OXWzpKmBBfq2jbqwVdn0hRBkOEa8YnvXKRpB2/1nfFTbbnai71inZy7EeUdIegOsq1vKmhtGR1yuNst7xr4Yk+9RNsccz3n4p2vDrVo5RMJN1zcsfKExwy14KFLlBSAM3icYwcccNZXJvCiP8A6MpC1bQOuSp2cOonlJR1v4G8cgccCVX/AEoo+me77y5faLZOprRsAVHPfV7PxV7OWOhCELIYJ1Z5gjOdy7F+jflW20sFnqmLSCbp1VWATI+kLuLRxyvRxsKyhXcxzXscWuaQWuaYII1grUuJZr6PoYNjAAMYIxzgZRnvwwieGPtTCHEkYOxJ3EAcM2kkRt3FYnkjypbbqQDo8IY0CqyALwF0Cq3a0wJHmuzwLVnCCXxnIlsGfJADsNWIBjhvJ0jG26g0tpsGJF0yfKJkgvJ2ytK/S2yLRRwiaIknMlpInhkt7YPGOJIdAAiIEjdqEk5bFoP6WxFrpguveIEA+b0jgE+vD59aRz2qVcx+9VCkNitawLm2sNQ7QoHHYndCIUVG6ld3KRG9K7vVRAhAapliYQIKUKSjG4KAJO1SG8lRjcg8EUCNpUHuHpFSDdyLm4IIFoRAUy3cO5EbkR4YQhCqApJpKj1aM0hUs9Vlak669hlp9rSNbSMCNYK7jyL5UUtINJAFKsw9OlfmW3T0hrfTgRjiMQdU8EXp0XpGpZ6rK1J117DIOo7WuHnNIwI1glWVLHf6lku3pnCCcQSAThqwnPauafpWB8Jo5YUo2nypM9o7VvnI7lfSt7HNnm7RcvVaeAEgkFzCfKGRwykArQf0iWynWfZ3Mul3NOLy3XeqG5J2wzLetfV/CT9agwcVa2N6rOH/ALTa/iubSfWi9vUTV3qtz96C29vSvb1Rzid9Bfe4IJ4KnnEw/wDMILQeCccFWHbu5Mv3dyCxo4J3fzKg07u5B/OCKkPzilCrB4KXYiC7+ZThQvDcieCDxpIQqgQkhAIQUkE6VRzSHNJaRkWkgjVgQrHWp5zM78F505QXeEO2qJrFVIJQWBw1iUi5vo96ghBaKu4JivuCpSQXc8dgT8IO5UyiUFhrHcjniqkILvCXbVE2h21VoQT547UGs7aqykgs507Uc4dpUEILUJoQJJCECSQhA1EoQimhCEQBCEIEmkhAIQhAFJCEDKSEIBIIQgaEIR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xQSEhUUEhQUFBQUFBQUFBQUFRQXFBcVFRQWFhQUFRUYHCggGBolHBQUITEhJSkrLi4uFx8zODMsNygtLisBCgoKDg0OFA8PFCwcFBwsLCwsLCwsLCwsLCwsLCwsLCw3LCwsLCwsKyw3MiwyKyw3LCwrNzcrKywrKysrKysrLP/AABEIAREAuQMBIgACEQEDEQH/xAAcAAACAgMBAQAAAAAAAAAAAAAAAQIDBQYHBAj/xABPEAABAwEEBQYJCAYGCwAAAAABAAIRAwQSITEFQVFhcQYTIoGRoRQjMkJSkrHB0RUzYnLC0uHwBzRTgqKyFiRjc7PDJUNUdIOEk6Ok8fL/xAAXAQEBAQEAAAAAAAAAAAAAAAAAAQID/8QAGhEBAQEBAQEBAAAAAAAAAAAAAAEREjECIf/aAAwDAQACEQMRAD8A48iEJLLRoQgIEhSUSgEwophESShEoUUICJTlAJKSEEUFMqJKKEimolVAEFIIJQOUwVCU0EkKKEFiEShAIlJAQNIoTlAkIRKiAIQhVQnKSFBJCQKCgJSKYKCUESVElSIUSFQgmlCAEQJoKECTQhFThEJolAoRCaEEU0EJFAISTlA0kSkiHKJSQEDQhCAQUIKKSJQkSiHKSAUICE4SQihCRKJQXQiESiUAkhJAJFBQiEUkFCASRKSByiVFEoLAmqwVNBJIhAKJQRJUUFAQNCcIhAoQmkiiUISRFiE0IEhCJRQkhCIiSlKkVFAJFOEoVCSUoSKBKxqqvK2mDsJ4AoGhTNF3ou9U/BHMO9F3qn4KCEIDVMUnei71T8EnCMxHFAgEXUg7eE0DupQiUSopEKKkiFUSKFKEQiooUiFFAEJJoIREUimkgSScKJVDC3+pZLEIp06osbmmC6tZG2kuOWNdrnFo3hrQufrOW/pDA5jPqI9gViVsmm+R9qoAF9qoBp13qtLtaKcg8YWBdo2oD+uWc/8ANn2Ohbzy88c2hWGPO0W1L312Ndn1rn9qjo+SDH5y61N0XVLDU1VqJ4Wqj9/iqatgr7W5T+sUQOrxmJWUtVIGw0j0ZZVdJjG6edMTsxb2LA1aWrAHs7VbCV6G2CvIF9rZ1m00mtG8nnMAvUzR1af1miMJk22mBwkPzV2lKQvNukRAjo3SRBgkDWvM2kTlB7UwbVyFsQ58+Ec1amXCObaRaTMiCWY4b1VpGw0jXgssLGBhc+nzdVrhAJJBDJgHDypMHAK7kGXU6VaoGl93mzcBHTcHF9zfIZEa5yKwL7c9xqCoXF0tB5xxdUbhIbL+k0eLy3qxK8XKWyUGXH2e8A6814uuFK80MJNLnHF8dLGZGIgrBys7ykqA0rNjJIruI2dNrB/hlYFZ+vVhykkhRpdCCUgmQgRKE0QgSRKZShAikmVFECjCkhURhbpoRrHNovZeZWfcp0x0Hsc8PawnEAsJJEHpAFw2LTVs/J44WP8A3m7/AORScrKldE0/ZBUsVO7UF+hTptLHfOQLwjFxg3XMMHOFy6rZ3A+SYnPCI2g9S6Rp6mHWmwMjDmns4gc+Y/7QPUuc21kOaPoO/hqVGR/AsiTrS/mRSgXb16cJnd3rwVKRESInJDahukAkDWATB4hFF2fV7O9UZW3PBFM3mkwWkDMBobdJxOd4+qVQx4gxjhs3j8VfGIykspE9eav0Uf6yyf2jp6g8oNg5CaMtBpzZaZqVA9vOtJZda3oNN9j3BpwdWImfJGwL209K2x1I06rqLwWFtRzmio5j6j3NuMqCWFoBBDZJluBzK1XR1UmpUcTi5tEOOslwaTO3Femi0FwjMvEeoVqVLGv8pnNFRlNhJbSpwCRE33vqEgXjh0wM8YnWsQshp901RH7CzH1rPTd9pY5ZvrU8CEIUVcEISlA0EpIRBKESlKKCkmUkRFNNJA4We0NVu0qb9VO03ju6F/7IWACzNgpzY6/0Xg+sy4O8qxK6Zpt1220B6FKsR1VLQ32VB2rnWmKcVCMofaW4/RtFQ/aW98r3nwth20LS0cXPYR/OtJ0+3x9Qf29ocOD33/tKKwoGBU6A938oSa0wVdSYYyyu+yFRkaZ6YH0KPsp/FT0b+sbhz57GPKrYfGfu0h2NZPsRZ/KrEaqNqPbScB7URfYhDqn16Q7A74L20jdLXamtqPP/AA6FV3wVFiaL9X++w/dbV/FZCnZ7wqN2We0jrc2lT/zArErUuVAAtVVo/wBXcpf9Kmyn9hYpZPlKZtlqO202j/FesYVlqEhNCKsTQiUQQiE0igEJJoEUIlEoBJCECBW18iKbKoq06jrrS6i4uIkQKgcQdgIpx+8evVSFsPIgeMqjbSB7HgfaV+fUvjsFq0O2q6jUlj5aGgsdOBbSa4jDKWkzwWI0tyea1+Lbjn3XGbgMup1RMO1XmWdsDAFx3xrPKipes+iXkZUicsQb9l++tSp6SrswZWrNbIF1tWoG5HUDGpa2Jlb5pPRTaTWmm0v6D3vhrIaQRAN0ZkEnqOxeCix2INPEOueTm6HYDozOC1Cppm0EC9WqOAwAe4vAw1B8x+CsZpGqI6QxDT83S1g7WJsMbrTulr71MTDA2WjEx0oBbjBXvsFCm+8SxwYOdvXA0BzQKIAdIuuEPqG47yroGRK0M6btAB8a7ydjIxaNV2NZ7VbT5R2sYNtVoYNYp1n0wcMMGEJsMdEs2jKdWjaBTDjUDXvaGw8uqc5UxIAm85jWidYO4R6rToljak4NaadOiQ4sDi59qIBuDHFtOlic4GZmOW/KNWoC19Wq5pNNpa6o9zZeSSbpMSYMrd+Tjj4O158+tScds0nW15PZTYVdTHKLXW5yo9/pve/1nF3vVUIacBwHsRK5tiEQiUkVahMIRCQUJIBJCEBKEpRKBoSQga2LkLjaXDbQqdzmO9y1xZ7kQ+LWN9KsO1i18+pfG0cp3B1hsTh5pqNHAOsRj+FaZWzf9f3vC27lAf8AR1Ifs7VWZ/Ax32O5afXxe6Mr5z+s74pSKnjojq9iunL6rPYVQRh2exX025fVb7CoGdf1fstVlMYE8PYVGM+r+VqmwYO+qT2AfFA7OJc0ba9EdXT+K6Joro6MbUGbPDHn9yxV3DvqjtXO7IDeEaqjD1ta8rolUc1oh30rPaqnr0bHS/zCrCuPhNCFlTRCRKSK91KkDkrPBgvBQrEZLOWeyF7Q4ZexTB4jZgomzhZHwB2xSFgcgxgswR4MFlxo5yQ0c7en6MT4OExZxsWZGjDsKkNGO3q5RhPBxsSFnGxZ75KdsKl8kO2KZRgPBxsWV5LU7tqp4ekP4HH3L1/JJ2LI8n9FxaaOHngesC0fzLUl1L4enGk2Eg6rY4n9+jaj7KbVqNRsOeN4Pa78V0LlBYf6taGmejaKTxwLLRT/AM0dq0WvQl7t7WnuBWqzHl5okTq9+PwVjDgD9FvvXqbZzd6/tOU9I2ci4RPzVMnZmQorwk+Vw+y1X2fEP3MPfdCVWhAdhqH8rT7wrxRuipxLey6kEtHNh7f7xxPBtFxPcV0HlTTu6IaBroBg4VLXZ2kdlErQ7M09F51G0v7aNKmuictKZFkbSH9jH1XV7a8f4bVYlcj8F3J+Dblnho4qR0YVjGta/wCDbkvBty2D5LdsR8lO2JhrTGLa+StohwBF4ON0j3jetUYs7oCrDgdYIjftC1PUrqB0bTIDmUwWnIkkHiRGCiNFNx8URsx+KyPJe3wJMFsU2kGcSQGgkasiZ4zuzNvBuipTLbpmQWuvNMTBxEYZiFvE1q3ya0eYOu97igWBs+Sztf8AeWWNZ2OLfUd8VU5zvSYOp34ojHO0duZHB33kN0frut7Dn6yyIY8z02ZSPKk5YYqw2d4wkEyYiRqzkt9+pFYp1ljU31TqzxlVOob2+ofe5ZkUHXohxIEjAQesiABicT7cV4E6ZLXeiQHNiRmIk44HsUGEfZjtHqD4q3RtItrUSXCBWpE9EZCo2e6VluYOzd5IInvVbrG4gxM6iA3DZ1qo9nKbRQNSqAYaYDhjnz9kcDHAvWl2jQXNsAIDpp4OAiS15Zry+bmN66PpG0hz6sdJopMrYgEkMvB7Q1uMtcRPROBad61S16SYWtbzmIDg1pIGB6Rk4Y9KYI1xhkriStWtGjDBAEx3i86DPV3qFqslQgtxu9ERqIpklnEC8+OJWaqW0AwcRlJjZJxwM8UnW45QDIwxpZCcpfvWbIsrWTYKjiW3DG3LCAB7AradgqFtQGm+9eBHRxxc2cd90YcYzx2gVnAXiBERBNG7qx+cnUsrZyQDUcaYF5vR5yybQIB5+c+BxU5XpqWjtG1HUoFJ98ThEeVUEkz9Fjuzcts5S03GmwYiCxoyMim2pnIw+dHarhpmyUwXvtVO8CWvp07ziGucb8c2HNNTxgAAJ1Y4FY7lJpltUsNMuaAHG64iekGkbzlExm055nWYm6w/gzvSd2D4I8HPpuHZ8FBtqJ84+s3ipXzrfOGpyKlUp7HP1a/wVXMfSf2n4K1xulvSkkXiBeIGJF17rsB2ExORGOpHO7+9nxUHKmrLaGPSHFYwt2LI6KOPWFiNV1LQPzTXAwCSLxAOIcRe6heEYYkra7PX6OJhwiQXYEkguBykQYBjDYtP0CYptBmGgYZSHNdenqvdZx1LZKNfA3iQfP6QzN6bxOoGcTjjrK7Oa+12IyCxtUg6xixuwOvVW4/VB1zqmnwMjC/q2Rjjhi8rJ6NJa0NMwQDHECRj28OCqtIFSXMLgYmM8NRzBE4kDcsq8D7E7aY3Fo7ekm2wH03atbPbB9qi+nUGp3GHRnnE4qs13DAnE5AMI7ASZVFrtH5eMeMZIHNwc8JIxV7bMPScZ2mnjrjBuz2al52vOsidWc75xXppk6nY7hj7UDFmEjpGI2s1HVhsUPBtr4x2s9wUnXtZcer4NVZddyc7hh91B5dJ6L5y66nWuVG+S4S3Ei7iWiRhr6jgtQt3Ji2McXMh97yukBMHo5kEmDGEZrfm2owTeOGrodeofkqmrXLvO/knqzQcttWgra4kvpVH5yWgn+LrOcrzWjRFa4BzNUazIIgzq2iA3859UJfqdAiJxBXpp4jy3HqPtWcXXGxoq0NBa0ODXAXgXMbGGI6RG0jDVt1zsuhHgOBNJl4XQXV6TGwcw8AkkTdMY+T1jrrizKSOLnTlxnapU6Q6+L47yU5NaXya0VRogmraKD3uDWtA6VNgDw5zgTEu6DbplsGSQ/I5pugdHVjftFppmoScW1Y6Pm5HytsCNizL9G0zEtaSe/PevFaNBUz5rNvn/H3JiPO/kdow/N2sjZFU+xUP5FWbzLW7reTvVlTQLfRZ3/HgqnaGYMgO2OzFMXUByHaMRaQR298Kf9Dj/tLO77qBokaiR1kjDrxU/kr6fe74phri69ejnC8BtIheNMLDTo2gTdDiSYumAJxG6BjnrBxK3ixWa5RAAuQ03QJwwLQQT1DA7dkrmfJHS4fFKp84HA0z+0AaegfpZcRvXWbE083JIziRiDexEkmTjGeMxicV0njFenzWEYzT29EmDMDXgWwciDGoLxWKtcM5YS6TPRAEGd8ExscNcr3sdeYw3vMBjLdBHWDtwWLrOxgECBj5RAu6yc/JgxGrig9tms3hDi4u5sgx0QJMGMS4EdgV9SyMYCHc4Y1ksAPVdWGq2g0hS1B0Xpx84uOOrGMNgWD/AEj8pXU6rGthvQyIJOOvA5JasbJUdTGReNvjPcFFtsaMr5zxv7NeJxXKhyhdtbP1XfeVv9IXai31XZbM1nteXTxpZuzvz4Yq06RYdUThnd7IK5Q/TzziXNwyAa4jvK850+/0h6p+KnZy6zU0xQaRMmcPLdnG0THWqammKWQaCZ8qdWwS3vXJn6bcTN+OAPxVb9LuPne1Ozl1YaSpA+U2dkg68iYhOppdmAlrd8z7lyb5QJ1zulQNsOp0dbp7k7OXWzpKmBBfq2jbqwVdn0hRBkOEa8YnvXKRpB2/1nfFTbbnai71inZy7EeUdIegOsq1vKmhtGR1yuNst7xr4Yk+9RNsccz3n4p2vDrVo5RMJN1zcsfKExwy14KFLlBSAM3icYwcccNZXJvCiP8A6MpC1bQOuSp2cOonlJR1v4G8cgccCVX/AEoo+me77y5faLZOprRsAVHPfV7PxV7OWOhCELIYJ1Z5gjOdy7F+jflW20sFnqmLSCbp1VWATI+kLuLRxyvRxsKyhXcxzXscWuaQWuaYII1grUuJZr6PoYNjAAMYIxzgZRnvwwieGPtTCHEkYOxJ3EAcM2kkRt3FYnkjypbbqQDo8IY0CqyALwF0Cq3a0wJHmuzwLVnCCXxnIlsGfJADsNWIBjhvJ0jG26g0tpsGJF0yfKJkgvJ2ytK/S2yLRRwiaIknMlpInhkt7YPGOJIdAAiIEjdqEk5bFoP6WxFrpguveIEA+b0jgE+vD59aRz2qVcx+9VCkNitawLm2sNQ7QoHHYndCIUVG6ld3KRG9K7vVRAhAapliYQIKUKSjG4KAJO1SG8lRjcg8EUCNpUHuHpFSDdyLm4IIFoRAUy3cO5EbkR4YQhCqApJpKj1aM0hUs9Vlak669hlp9rSNbSMCNYK7jyL5UUtINJAFKsw9OlfmW3T0hrfTgRjiMQdU8EXp0XpGpZ6rK1J117DIOo7WuHnNIwI1glWVLHf6lku3pnCCcQSAThqwnPauafpWB8Jo5YUo2nypM9o7VvnI7lfSt7HNnm7RcvVaeAEgkFzCfKGRwykArQf0iWynWfZ3Mul3NOLy3XeqG5J2wzLetfV/CT9agwcVa2N6rOH/ALTa/iubSfWi9vUTV3qtz96C29vSvb1Rzid9Bfe4IJ4KnnEw/wDMILQeCccFWHbu5Mv3dyCxo4J3fzKg07u5B/OCKkPzilCrB4KXYiC7+ZThQvDcieCDxpIQqgQkhAIQUkE6VRzSHNJaRkWkgjVgQrHWp5zM78F505QXeEO2qJrFVIJQWBw1iUi5vo96ghBaKu4JivuCpSQXc8dgT8IO5UyiUFhrHcjniqkILvCXbVE2h21VoQT547UGs7aqykgs507Uc4dpUEILUJoQJJCECSQhA1EoQimhCEQBCEIEmkhAIQhAFJCEDKSEIBIIQgaEIR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xQSEhUUEhQUFBQUFBQUFBQUFRQXFBcVFRQWFhQUFRUYHCggGBolHBQUITEhJSkrLi4uFx8zODMsNygtLisBCgoKDg0OFA8PFCwcFBwsLCwsLCwsLCwsLCwsLCwsLCw3LCwsLCwsKyw3MiwyKyw3LCwrNzcrKywrKysrKysrLP/AABEIAREAuQMBIgACEQEDEQH/xAAcAAACAgMBAQAAAAAAAAAAAAAAAQIDBQYHBAj/xABPEAABAwEEBQYJCAYGCwAAAAABAAIRAwQSITEFQVFhcQYTIoGRoRQjMkJSkrHB0RUzYnLC0uHwBzRTgqKyFiRjc7PDJUNUdIOEk6Ok8fL/xAAXAQEBAQEAAAAAAAAAAAAAAAAAAQID/8QAGhEBAQEBAQEBAAAAAAAAAAAAAAEREjECIf/aAAwDAQACEQMRAD8A48iEJLLRoQgIEhSUSgEwophESShEoUUICJTlAJKSEEUFMqJKKEimolVAEFIIJQOUwVCU0EkKKEFiEShAIlJAQNIoTlAkIRKiAIQhVQnKSFBJCQKCgJSKYKCUESVElSIUSFQgmlCAEQJoKECTQhFThEJolAoRCaEEU0EJFAISTlA0kSkiHKJSQEDQhCAQUIKKSJQkSiHKSAUICE4SQihCRKJQXQiESiUAkhJAJFBQiEUkFCASRKSByiVFEoLAmqwVNBJIhAKJQRJUUFAQNCcIhAoQmkiiUISRFiE0IEhCJRQkhCIiSlKkVFAJFOEoVCSUoSKBKxqqvK2mDsJ4AoGhTNF3ou9U/BHMO9F3qn4KCEIDVMUnei71T8EnCMxHFAgEXUg7eE0DupQiUSopEKKkiFUSKFKEQiooUiFFAEJJoIREUimkgSScKJVDC3+pZLEIp06osbmmC6tZG2kuOWNdrnFo3hrQufrOW/pDA5jPqI9gViVsmm+R9qoAF9qoBp13qtLtaKcg8YWBdo2oD+uWc/8ANn2Ohbzy88c2hWGPO0W1L312Ndn1rn9qjo+SDH5y61N0XVLDU1VqJ4Wqj9/iqatgr7W5T+sUQOrxmJWUtVIGw0j0ZZVdJjG6edMTsxb2LA1aWrAHs7VbCV6G2CvIF9rZ1m00mtG8nnMAvUzR1af1miMJk22mBwkPzV2lKQvNukRAjo3SRBgkDWvM2kTlB7UwbVyFsQ58+Ec1amXCObaRaTMiCWY4b1VpGw0jXgssLGBhc+nzdVrhAJJBDJgHDypMHAK7kGXU6VaoGl93mzcBHTcHF9zfIZEa5yKwL7c9xqCoXF0tB5xxdUbhIbL+k0eLy3qxK8XKWyUGXH2e8A6814uuFK80MJNLnHF8dLGZGIgrBys7ykqA0rNjJIruI2dNrB/hlYFZ+vVhykkhRpdCCUgmQgRKE0QgSRKZShAikmVFECjCkhURhbpoRrHNovZeZWfcp0x0Hsc8PawnEAsJJEHpAFw2LTVs/J44WP8A3m7/AORScrKldE0/ZBUsVO7UF+hTptLHfOQLwjFxg3XMMHOFy6rZ3A+SYnPCI2g9S6Rp6mHWmwMjDmns4gc+Y/7QPUuc21kOaPoO/hqVGR/AsiTrS/mRSgXb16cJnd3rwVKRESInJDahukAkDWATB4hFF2fV7O9UZW3PBFM3mkwWkDMBobdJxOd4+qVQx4gxjhs3j8VfGIykspE9eav0Uf6yyf2jp6g8oNg5CaMtBpzZaZqVA9vOtJZda3oNN9j3BpwdWImfJGwL209K2x1I06rqLwWFtRzmio5j6j3NuMqCWFoBBDZJluBzK1XR1UmpUcTi5tEOOslwaTO3Femi0FwjMvEeoVqVLGv8pnNFRlNhJbSpwCRE33vqEgXjh0wM8YnWsQshp901RH7CzH1rPTd9pY5ZvrU8CEIUVcEISlA0EpIRBKESlKKCkmUkRFNNJA4We0NVu0qb9VO03ju6F/7IWACzNgpzY6/0Xg+sy4O8qxK6Zpt1220B6FKsR1VLQ32VB2rnWmKcVCMofaW4/RtFQ/aW98r3nwth20LS0cXPYR/OtJ0+3x9Qf29ocOD33/tKKwoGBU6A938oSa0wVdSYYyyu+yFRkaZ6YH0KPsp/FT0b+sbhz57GPKrYfGfu0h2NZPsRZ/KrEaqNqPbScB7URfYhDqn16Q7A74L20jdLXamtqPP/AA6FV3wVFiaL9X++w/dbV/FZCnZ7wqN2We0jrc2lT/zArErUuVAAtVVo/wBXcpf9Kmyn9hYpZPlKZtlqO202j/FesYVlqEhNCKsTQiUQQiE0igEJJoEUIlEoBJCECBW18iKbKoq06jrrS6i4uIkQKgcQdgIpx+8evVSFsPIgeMqjbSB7HgfaV+fUvjsFq0O2q6jUlj5aGgsdOBbSa4jDKWkzwWI0tyea1+Lbjn3XGbgMup1RMO1XmWdsDAFx3xrPKipes+iXkZUicsQb9l++tSp6SrswZWrNbIF1tWoG5HUDGpa2Jlb5pPRTaTWmm0v6D3vhrIaQRAN0ZkEnqOxeCix2INPEOueTm6HYDozOC1Cppm0EC9WqOAwAe4vAw1B8x+CsZpGqI6QxDT83S1g7WJsMbrTulr71MTDA2WjEx0oBbjBXvsFCm+8SxwYOdvXA0BzQKIAdIuuEPqG47yroGRK0M6btAB8a7ydjIxaNV2NZ7VbT5R2sYNtVoYNYp1n0wcMMGEJsMdEs2jKdWjaBTDjUDXvaGw8uqc5UxIAm85jWidYO4R6rToljak4NaadOiQ4sDi59qIBuDHFtOlic4GZmOW/KNWoC19Wq5pNNpa6o9zZeSSbpMSYMrd+Tjj4O158+tScds0nW15PZTYVdTHKLXW5yo9/pve/1nF3vVUIacBwHsRK5tiEQiUkVahMIRCQUJIBJCEBKEpRKBoSQga2LkLjaXDbQqdzmO9y1xZ7kQ+LWN9KsO1i18+pfG0cp3B1hsTh5pqNHAOsRj+FaZWzf9f3vC27lAf8AR1Ifs7VWZ/Ax32O5afXxe6Mr5z+s74pSKnjojq9iunL6rPYVQRh2exX025fVb7CoGdf1fstVlMYE8PYVGM+r+VqmwYO+qT2AfFA7OJc0ba9EdXT+K6Joro6MbUGbPDHn9yxV3DvqjtXO7IDeEaqjD1ta8rolUc1oh30rPaqnr0bHS/zCrCuPhNCFlTRCRKSK91KkDkrPBgvBQrEZLOWeyF7Q4ZexTB4jZgomzhZHwB2xSFgcgxgswR4MFlxo5yQ0c7en6MT4OExZxsWZGjDsKkNGO3q5RhPBxsSFnGxZ75KdsKl8kO2KZRgPBxsWV5LU7tqp4ekP4HH3L1/JJ2LI8n9FxaaOHngesC0fzLUl1L4enGk2Eg6rY4n9+jaj7KbVqNRsOeN4Pa78V0LlBYf6taGmejaKTxwLLRT/AM0dq0WvQl7t7WnuBWqzHl5okTq9+PwVjDgD9FvvXqbZzd6/tOU9I2ci4RPzVMnZmQorwk+Vw+y1X2fEP3MPfdCVWhAdhqH8rT7wrxRuipxLey6kEtHNh7f7xxPBtFxPcV0HlTTu6IaBroBg4VLXZ2kdlErQ7M09F51G0v7aNKmuictKZFkbSH9jH1XV7a8f4bVYlcj8F3J+Dblnho4qR0YVjGta/wCDbkvBty2D5LdsR8lO2JhrTGLa+StohwBF4ON0j3jetUYs7oCrDgdYIjftC1PUrqB0bTIDmUwWnIkkHiRGCiNFNx8URsx+KyPJe3wJMFsU2kGcSQGgkasiZ4zuzNvBuipTLbpmQWuvNMTBxEYZiFvE1q3ya0eYOu97igWBs+Sztf8AeWWNZ2OLfUd8VU5zvSYOp34ojHO0duZHB33kN0frut7Dn6yyIY8z02ZSPKk5YYqw2d4wkEyYiRqzkt9+pFYp1ljU31TqzxlVOob2+ofe5ZkUHXohxIEjAQesiABicT7cV4E6ZLXeiQHNiRmIk44HsUGEfZjtHqD4q3RtItrUSXCBWpE9EZCo2e6VluYOzd5IInvVbrG4gxM6iA3DZ1qo9nKbRQNSqAYaYDhjnz9kcDHAvWl2jQXNsAIDpp4OAiS15Zry+bmN66PpG0hz6sdJopMrYgEkMvB7Q1uMtcRPROBad61S16SYWtbzmIDg1pIGB6Rk4Y9KYI1xhkriStWtGjDBAEx3i86DPV3qFqslQgtxu9ERqIpklnEC8+OJWaqW0AwcRlJjZJxwM8UnW45QDIwxpZCcpfvWbIsrWTYKjiW3DG3LCAB7AradgqFtQGm+9eBHRxxc2cd90YcYzx2gVnAXiBERBNG7qx+cnUsrZyQDUcaYF5vR5yybQIB5+c+BxU5XpqWjtG1HUoFJ98ThEeVUEkz9Fjuzcts5S03GmwYiCxoyMim2pnIw+dHarhpmyUwXvtVO8CWvp07ziGucb8c2HNNTxgAAJ1Y4FY7lJpltUsNMuaAHG64iekGkbzlExm055nWYm6w/gzvSd2D4I8HPpuHZ8FBtqJ84+s3ipXzrfOGpyKlUp7HP1a/wVXMfSf2n4K1xulvSkkXiBeIGJF17rsB2ExORGOpHO7+9nxUHKmrLaGPSHFYwt2LI6KOPWFiNV1LQPzTXAwCSLxAOIcRe6heEYYkra7PX6OJhwiQXYEkguBykQYBjDYtP0CYptBmGgYZSHNdenqvdZx1LZKNfA3iQfP6QzN6bxOoGcTjjrK7Oa+12IyCxtUg6xixuwOvVW4/VB1zqmnwMjC/q2Rjjhi8rJ6NJa0NMwQDHECRj28OCqtIFSXMLgYmM8NRzBE4kDcsq8D7E7aY3Fo7ekm2wH03atbPbB9qi+nUGp3GHRnnE4qs13DAnE5AMI7ASZVFrtH5eMeMZIHNwc8JIxV7bMPScZ2mnjrjBuz2al52vOsidWc75xXppk6nY7hj7UDFmEjpGI2s1HVhsUPBtr4x2s9wUnXtZcer4NVZddyc7hh91B5dJ6L5y66nWuVG+S4S3Ei7iWiRhr6jgtQt3Ji2McXMh97yukBMHo5kEmDGEZrfm2owTeOGrodeofkqmrXLvO/knqzQcttWgra4kvpVH5yWgn+LrOcrzWjRFa4BzNUazIIgzq2iA3859UJfqdAiJxBXpp4jy3HqPtWcXXGxoq0NBa0ODXAXgXMbGGI6RG0jDVt1zsuhHgOBNJl4XQXV6TGwcw8AkkTdMY+T1jrrizKSOLnTlxnapU6Q6+L47yU5NaXya0VRogmraKD3uDWtA6VNgDw5zgTEu6DbplsGSQ/I5pugdHVjftFppmoScW1Y6Pm5HytsCNizL9G0zEtaSe/PevFaNBUz5rNvn/H3JiPO/kdow/N2sjZFU+xUP5FWbzLW7reTvVlTQLfRZ3/HgqnaGYMgO2OzFMXUByHaMRaQR298Kf9Dj/tLO77qBokaiR1kjDrxU/kr6fe74phri69ejnC8BtIheNMLDTo2gTdDiSYumAJxG6BjnrBxK3ixWa5RAAuQ03QJwwLQQT1DA7dkrmfJHS4fFKp84HA0z+0AaegfpZcRvXWbE083JIziRiDexEkmTjGeMxicV0njFenzWEYzT29EmDMDXgWwciDGoLxWKtcM5YS6TPRAEGd8ExscNcr3sdeYw3vMBjLdBHWDtwWLrOxgECBj5RAu6yc/JgxGrig9tms3hDi4u5sgx0QJMGMS4EdgV9SyMYCHc4Y1ksAPVdWGq2g0hS1B0Xpx84uOOrGMNgWD/AEj8pXU6rGthvQyIJOOvA5JasbJUdTGReNvjPcFFtsaMr5zxv7NeJxXKhyhdtbP1XfeVv9IXai31XZbM1nteXTxpZuzvz4Yq06RYdUThnd7IK5Q/TzziXNwyAa4jvK850+/0h6p+KnZy6zU0xQaRMmcPLdnG0THWqammKWQaCZ8qdWwS3vXJn6bcTN+OAPxVb9LuPne1Ozl1YaSpA+U2dkg68iYhOppdmAlrd8z7lyb5QJ1zulQNsOp0dbp7k7OXWzpKmBBfq2jbqwVdn0hRBkOEa8YnvXKRpB2/1nfFTbbnai71inZy7EeUdIegOsq1vKmhtGR1yuNst7xr4Yk+9RNsccz3n4p2vDrVo5RMJN1zcsfKExwy14KFLlBSAM3icYwcccNZXJvCiP8A6MpC1bQOuSp2cOonlJR1v4G8cgccCVX/AEoo+me77y5faLZOprRsAVHPfV7PxV7OWOhCELIYJ1Z5gjOdy7F+jflW20sFnqmLSCbp1VWATI+kLuLRxyvRxsKyhXcxzXscWuaQWuaYII1grUuJZr6PoYNjAAMYIxzgZRnvwwieGPtTCHEkYOxJ3EAcM2kkRt3FYnkjypbbqQDo8IY0CqyALwF0Cq3a0wJHmuzwLVnCCXxnIlsGfJADsNWIBjhvJ0jG26g0tpsGJF0yfKJkgvJ2ytK/S2yLRRwiaIknMlpInhkt7YPGOJIdAAiIEjdqEk5bFoP6WxFrpguveIEA+b0jgE+vD59aRz2qVcx+9VCkNitawLm2sNQ7QoHHYndCIUVG6ld3KRG9K7vVRAhAapliYQIKUKSjG4KAJO1SG8lRjcg8EUCNpUHuHpFSDdyLm4IIFoRAUy3cO5EbkR4YQhCqApJpKj1aM0hUs9Vlak669hlp9rSNbSMCNYK7jyL5UUtINJAFKsw9OlfmW3T0hrfTgRjiMQdU8EXp0XpGpZ6rK1J117DIOo7WuHnNIwI1glWVLHf6lku3pnCCcQSAThqwnPauafpWB8Jo5YUo2nypM9o7VvnI7lfSt7HNnm7RcvVaeAEgkFzCfKGRwykArQf0iWynWfZ3Mul3NOLy3XeqG5J2wzLetfV/CT9agwcVa2N6rOH/ALTa/iubSfWi9vUTV3qtz96C29vSvb1Rzid9Bfe4IJ4KnnEw/wDMILQeCccFWHbu5Mv3dyCxo4J3fzKg07u5B/OCKkPzilCrB4KXYiC7+ZThQvDcieCDxpIQqgQkhAIQUkE6VRzSHNJaRkWkgjVgQrHWp5zM78F505QXeEO2qJrFVIJQWBw1iUi5vo96ghBaKu4JivuCpSQXc8dgT8IO5UyiUFhrHcjniqkILvCXbVE2h21VoQT547UGs7aqykgs507Uc4dpUEILUJoQJJCECSQhA1EoQimhCEQBCEIEmkhAIQhAFJCEDKSEIBIIQgaEIR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data:image/jpeg;base64,/9j/4AAQSkZJRgABAQAAAQABAAD/2wCEAAkGBxQSEhUUEhQUFBQUFBQUFBQUFRQXFBcVFRQWFhQUFRUYHCggGBolHBQUITEhJSkrLi4uFx8zODMsNygtLisBCgoKDg0OFA8PFCwcFBwsLCwsLCwsLCwsLCwsLCwsLCw3LCwsLCwsKyw3MiwyKyw3LCwrNzcrKywrKysrKysrLP/AABEIAREAuQMBIgACEQEDEQH/xAAcAAACAgMBAQAAAAAAAAAAAAAAAQIDBQYHBAj/xABPEAABAwEEBQYJCAYGCwAAAAABAAIRAwQSITEFQVFhcQYTIoGRoRQjMkJSkrHB0RUzYnLC0uHwBzRTgqKyFiRjc7PDJUNUdIOEk6Ok8fL/xAAXAQEBAQEAAAAAAAAAAAAAAAAAAQID/8QAGhEBAQEBAQEBAAAAAAAAAAAAAAEREjECIf/aAAwDAQACEQMRAD8A48iEJLLRoQgIEhSUSgEwophESShEoUUICJTlAJKSEEUFMqJKKEimolVAEFIIJQOUwVCU0EkKKEFiEShAIlJAQNIoTlAkIRKiAIQhVQnKSFBJCQKCgJSKYKCUESVElSIUSFQgmlCAEQJoKECTQhFThEJolAoRCaEEU0EJFAISTlA0kSkiHKJSQEDQhCAQUIKKSJQkSiHKSAUICE4SQihCRKJQXQiESiUAkhJAJFBQiEUkFCASRKSByiVFEoLAmqwVNBJIhAKJQRJUUFAQNCcIhAoQmkiiUISRFiE0IEhCJRQkhCIiSlKkVFAJFOEoVCSUoSKBKxqqvK2mDsJ4AoGhTNF3ou9U/BHMO9F3qn4KCEIDVMUnei71T8EnCMxHFAgEXUg7eE0DupQiUSopEKKkiFUSKFKEQiooUiFFAEJJoIREUimkgSScKJVDC3+pZLEIp06osbmmC6tZG2kuOWNdrnFo3hrQufrOW/pDA5jPqI9gViVsmm+R9qoAF9qoBp13qtLtaKcg8YWBdo2oD+uWc/8ANn2Ohbzy88c2hWGPO0W1L312Ndn1rn9qjo+SDH5y61N0XVLDU1VqJ4Wqj9/iqatgr7W5T+sUQOrxmJWUtVIGw0j0ZZVdJjG6edMTsxb2LA1aWrAHs7VbCV6G2CvIF9rZ1m00mtG8nnMAvUzR1af1miMJk22mBwkPzV2lKQvNukRAjo3SRBgkDWvM2kTlB7UwbVyFsQ58+Ec1amXCObaRaTMiCWY4b1VpGw0jXgssLGBhc+nzdVrhAJJBDJgHDypMHAK7kGXU6VaoGl93mzcBHTcHF9zfIZEa5yKwL7c9xqCoXF0tB5xxdUbhIbL+k0eLy3qxK8XKWyUGXH2e8A6814uuFK80MJNLnHF8dLGZGIgrBys7ykqA0rNjJIruI2dNrB/hlYFZ+vVhykkhRpdCCUgmQgRKE0QgSRKZShAikmVFECjCkhURhbpoRrHNovZeZWfcp0x0Hsc8PawnEAsJJEHpAFw2LTVs/J44WP8A3m7/AORScrKldE0/ZBUsVO7UF+hTptLHfOQLwjFxg3XMMHOFy6rZ3A+SYnPCI2g9S6Rp6mHWmwMjDmns4gc+Y/7QPUuc21kOaPoO/hqVGR/AsiTrS/mRSgXb16cJnd3rwVKRESInJDahukAkDWATB4hFF2fV7O9UZW3PBFM3mkwWkDMBobdJxOd4+qVQx4gxjhs3j8VfGIykspE9eav0Uf6yyf2jp6g8oNg5CaMtBpzZaZqVA9vOtJZda3oNN9j3BpwdWImfJGwL209K2x1I06rqLwWFtRzmio5j6j3NuMqCWFoBBDZJluBzK1XR1UmpUcTi5tEOOslwaTO3Femi0FwjMvEeoVqVLGv8pnNFRlNhJbSpwCRE33vqEgXjh0wM8YnWsQshp901RH7CzH1rPTd9pY5ZvrU8CEIUVcEISlA0EpIRBKESlKKCkmUkRFNNJA4We0NVu0qb9VO03ju6F/7IWACzNgpzY6/0Xg+sy4O8qxK6Zpt1220B6FKsR1VLQ32VB2rnWmKcVCMofaW4/RtFQ/aW98r3nwth20LS0cXPYR/OtJ0+3x9Qf29ocOD33/tKKwoGBU6A938oSa0wVdSYYyyu+yFRkaZ6YH0KPsp/FT0b+sbhz57GPKrYfGfu0h2NZPsRZ/KrEaqNqPbScB7URfYhDqn16Q7A74L20jdLXamtqPP/AA6FV3wVFiaL9X++w/dbV/FZCnZ7wqN2We0jrc2lT/zArErUuVAAtVVo/wBXcpf9Kmyn9hYpZPlKZtlqO202j/FesYVlqEhNCKsTQiUQQiE0igEJJoEUIlEoBJCECBW18iKbKoq06jrrS6i4uIkQKgcQdgIpx+8evVSFsPIgeMqjbSB7HgfaV+fUvjsFq0O2q6jUlj5aGgsdOBbSa4jDKWkzwWI0tyea1+Lbjn3XGbgMup1RMO1XmWdsDAFx3xrPKipes+iXkZUicsQb9l++tSp6SrswZWrNbIF1tWoG5HUDGpa2Jlb5pPRTaTWmm0v6D3vhrIaQRAN0ZkEnqOxeCix2INPEOueTm6HYDozOC1Cppm0EC9WqOAwAe4vAw1B8x+CsZpGqI6QxDT83S1g7WJsMbrTulr71MTDA2WjEx0oBbjBXvsFCm+8SxwYOdvXA0BzQKIAdIuuEPqG47yroGRK0M6btAB8a7ydjIxaNV2NZ7VbT5R2sYNtVoYNYp1n0wcMMGEJsMdEs2jKdWjaBTDjUDXvaGw8uqc5UxIAm85jWidYO4R6rToljak4NaadOiQ4sDi59qIBuDHFtOlic4GZmOW/KNWoC19Wq5pNNpa6o9zZeSSbpMSYMrd+Tjj4O158+tScds0nW15PZTYVdTHKLXW5yo9/pve/1nF3vVUIacBwHsRK5tiEQiUkVahMIRCQUJIBJCEBKEpRKBoSQga2LkLjaXDbQqdzmO9y1xZ7kQ+LWN9KsO1i18+pfG0cp3B1hsTh5pqNHAOsRj+FaZWzf9f3vC27lAf8AR1Ifs7VWZ/Ax32O5afXxe6Mr5z+s74pSKnjojq9iunL6rPYVQRh2exX025fVb7CoGdf1fstVlMYE8PYVGM+r+VqmwYO+qT2AfFA7OJc0ba9EdXT+K6Joro6MbUGbPDHn9yxV3DvqjtXO7IDeEaqjD1ta8rolUc1oh30rPaqnr0bHS/zCrCuPhNCFlTRCRKSK91KkDkrPBgvBQrEZLOWeyF7Q4ZexTB4jZgomzhZHwB2xSFgcgxgswR4MFlxo5yQ0c7en6MT4OExZxsWZGjDsKkNGO3q5RhPBxsSFnGxZ75KdsKl8kO2KZRgPBxsWV5LU7tqp4ekP4HH3L1/JJ2LI8n9FxaaOHngesC0fzLUl1L4enGk2Eg6rY4n9+jaj7KbVqNRsOeN4Pa78V0LlBYf6taGmejaKTxwLLRT/AM0dq0WvQl7t7WnuBWqzHl5okTq9+PwVjDgD9FvvXqbZzd6/tOU9I2ci4RPzVMnZmQorwk+Vw+y1X2fEP3MPfdCVWhAdhqH8rT7wrxRuipxLey6kEtHNh7f7xxPBtFxPcV0HlTTu6IaBroBg4VLXZ2kdlErQ7M09F51G0v7aNKmuictKZFkbSH9jH1XV7a8f4bVYlcj8F3J+Dblnho4qR0YVjGta/wCDbkvBty2D5LdsR8lO2JhrTGLa+StohwBF4ON0j3jetUYs7oCrDgdYIjftC1PUrqB0bTIDmUwWnIkkHiRGCiNFNx8URsx+KyPJe3wJMFsU2kGcSQGgkasiZ4zuzNvBuipTLbpmQWuvNMTBxEYZiFvE1q3ya0eYOu97igWBs+Sztf8AeWWNZ2OLfUd8VU5zvSYOp34ojHO0duZHB33kN0frut7Dn6yyIY8z02ZSPKk5YYqw2d4wkEyYiRqzkt9+pFYp1ljU31TqzxlVOob2+ofe5ZkUHXohxIEjAQesiABicT7cV4E6ZLXeiQHNiRmIk44HsUGEfZjtHqD4q3RtItrUSXCBWpE9EZCo2e6VluYOzd5IInvVbrG4gxM6iA3DZ1qo9nKbRQNSqAYaYDhjnz9kcDHAvWl2jQXNsAIDpp4OAiS15Zry+bmN66PpG0hz6sdJopMrYgEkMvB7Q1uMtcRPROBad61S16SYWtbzmIDg1pIGB6Rk4Y9KYI1xhkriStWtGjDBAEx3i86DPV3qFqslQgtxu9ERqIpklnEC8+OJWaqW0AwcRlJjZJxwM8UnW45QDIwxpZCcpfvWbIsrWTYKjiW3DG3LCAB7AradgqFtQGm+9eBHRxxc2cd90YcYzx2gVnAXiBERBNG7qx+cnUsrZyQDUcaYF5vR5yybQIB5+c+BxU5XpqWjtG1HUoFJ98ThEeVUEkz9Fjuzcts5S03GmwYiCxoyMim2pnIw+dHarhpmyUwXvtVO8CWvp07ziGucb8c2HNNTxgAAJ1Y4FY7lJpltUsNMuaAHG64iekGkbzlExm055nWYm6w/gzvSd2D4I8HPpuHZ8FBtqJ84+s3ipXzrfOGpyKlUp7HP1a/wVXMfSf2n4K1xulvSkkXiBeIGJF17rsB2ExORGOpHO7+9nxUHKmrLaGPSHFYwt2LI6KOPWFiNV1LQPzTXAwCSLxAOIcRe6heEYYkra7PX6OJhwiQXYEkguBykQYBjDYtP0CYptBmGgYZSHNdenqvdZx1LZKNfA3iQfP6QzN6bxOoGcTjjrK7Oa+12IyCxtUg6xixuwOvVW4/VB1zqmnwMjC/q2Rjjhi8rJ6NJa0NMwQDHECRj28OCqtIFSXMLgYmM8NRzBE4kDcsq8D7E7aY3Fo7ekm2wH03atbPbB9qi+nUGp3GHRnnE4qs13DAnE5AMI7ASZVFrtH5eMeMZIHNwc8JIxV7bMPScZ2mnjrjBuz2al52vOsidWc75xXppk6nY7hj7UDFmEjpGI2s1HVhsUPBtr4x2s9wUnXtZcer4NVZddyc7hh91B5dJ6L5y66nWuVG+S4S3Ei7iWiRhr6jgtQt3Ji2McXMh97yukBMHo5kEmDGEZrfm2owTeOGrodeofkqmrXLvO/knqzQcttWgra4kvpVH5yWgn+LrOcrzWjRFa4BzNUazIIgzq2iA3859UJfqdAiJxBXpp4jy3HqPtWcXXGxoq0NBa0ODXAXgXMbGGI6RG0jDVt1zsuhHgOBNJl4XQXV6TGwcw8AkkTdMY+T1jrrizKSOLnTlxnapU6Q6+L47yU5NaXya0VRogmraKD3uDWtA6VNgDw5zgTEu6DbplsGSQ/I5pugdHVjftFppmoScW1Y6Pm5HytsCNizL9G0zEtaSe/PevFaNBUz5rNvn/H3JiPO/kdow/N2sjZFU+xUP5FWbzLW7reTvVlTQLfRZ3/HgqnaGYMgO2OzFMXUByHaMRaQR298Kf9Dj/tLO77qBokaiR1kjDrxU/kr6fe74phri69ejnC8BtIheNMLDTo2gTdDiSYumAJxG6BjnrBxK3ixWa5RAAuQ03QJwwLQQT1DA7dkrmfJHS4fFKp84HA0z+0AaegfpZcRvXWbE083JIziRiDexEkmTjGeMxicV0njFenzWEYzT29EmDMDXgWwciDGoLxWKtcM5YS6TPRAEGd8ExscNcr3sdeYw3vMBjLdBHWDtwWLrOxgECBj5RAu6yc/JgxGrig9tms3hDi4u5sgx0QJMGMS4EdgV9SyMYCHc4Y1ksAPVdWGq2g0hS1B0Xpx84uOOrGMNgWD/AEj8pXU6rGthvQyIJOOvA5JasbJUdTGReNvjPcFFtsaMr5zxv7NeJxXKhyhdtbP1XfeVv9IXai31XZbM1nteXTxpZuzvz4Yq06RYdUThnd7IK5Q/TzziXNwyAa4jvK850+/0h6p+KnZy6zU0xQaRMmcPLdnG0THWqammKWQaCZ8qdWwS3vXJn6bcTN+OAPxVb9LuPne1Ozl1YaSpA+U2dkg68iYhOppdmAlrd8z7lyb5QJ1zulQNsOp0dbp7k7OXWzpKmBBfq2jbqwVdn0hRBkOEa8YnvXKRpB2/1nfFTbbnai71inZy7EeUdIegOsq1vKmhtGR1yuNst7xr4Yk+9RNsccz3n4p2vDrVo5RMJN1zcsfKExwy14KFLlBSAM3icYwcccNZXJvCiP8A6MpC1bQOuSp2cOonlJR1v4G8cgccCVX/AEoo+me77y5faLZOprRsAVHPfV7PxV7OWOhCELIYJ1Z5gjOdy7F+jflW20sFnqmLSCbp1VWATI+kLuLRxyvRxsKyhXcxzXscWuaQWuaYII1grUuJZr6PoYNjAAMYIxzgZRnvwwieGPtTCHEkYOxJ3EAcM2kkRt3FYnkjypbbqQDo8IY0CqyALwF0Cq3a0wJHmuzwLVnCCXxnIlsGfJADsNWIBjhvJ0jG26g0tpsGJF0yfKJkgvJ2ytK/S2yLRRwiaIknMlpInhkt7YPGOJIdAAiIEjdqEk5bFoP6WxFrpguveIEA+b0jgE+vD59aRz2qVcx+9VCkNitawLm2sNQ7QoHHYndCIUVG6ld3KRG9K7vVRAhAapliYQIKUKSjG4KAJO1SG8lRjcg8EUCNpUHuHpFSDdyLm4IIFoRAUy3cO5EbkR4YQhCqApJpKj1aM0hUs9Vlak669hlp9rSNbSMCNYK7jyL5UUtINJAFKsw9OlfmW3T0hrfTgRjiMQdU8EXp0XpGpZ6rK1J117DIOo7WuHnNIwI1glWVLHf6lku3pnCCcQSAThqwnPauafpWB8Jo5YUo2nypM9o7VvnI7lfSt7HNnm7RcvVaeAEgkFzCfKGRwykArQf0iWynWfZ3Mul3NOLy3XeqG5J2wzLetfV/CT9agwcVa2N6rOH/ALTa/iubSfWi9vUTV3qtz96C29vSvb1Rzid9Bfe4IJ4KnnEw/wDMILQeCccFWHbu5Mv3dyCxo4J3fzKg07u5B/OCKkPzilCrB4KXYiC7+ZThQvDcieCDxpIQqgQkhAIQUkE6VRzSHNJaRkWkgjVgQrHWp5zM78F505QXeEO2qJrFVIJQWBw1iUi5vo96ghBaKu4JivuCpSQXc8dgT8IO5UyiUFhrHcjniqkILvCXbVE2h21VoQT547UGs7aqykgs507Uc4dpUEILUJoQJJCECSQhA1EoQimhCEQBCEIEmkhAIQhAFJCEDKSEIBIIQgaEIR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data:image/jpeg;base64,/9j/4AAQSkZJRgABAQAAAQABAAD/2wCEAAkGBxQSEhUUEhQUFBQUFBQUFBQUFRQXFBcVFRQWFhQUFRUYHCggGBolHBQUITEhJSkrLi4uFx8zODMsNygtLisBCgoKDg0OFA8PFCwcFBwsLCwsLCwsLCwsLCwsLCwsLCw3LCwsLCwsKyw3MiwyKyw3LCwrNzcrKywrKysrKysrLP/AABEIAREAuQMBIgACEQEDEQH/xAAcAAACAgMBAQAAAAAAAAAAAAAAAQIDBQYHBAj/xABPEAABAwEEBQYJCAYGCwAAAAABAAIRAwQSITEFQVFhcQYTIoGRoRQjMkJSkrHB0RUzYnLC0uHwBzRTgqKyFiRjc7PDJUNUdIOEk6Ok8fL/xAAXAQEBAQEAAAAAAAAAAAAAAAAAAQID/8QAGhEBAQEBAQEBAAAAAAAAAAAAAAEREjECIf/aAAwDAQACEQMRAD8A48iEJLLRoQgIEhSUSgEwophESShEoUUICJTlAJKSEEUFMqJKKEimolVAEFIIJQOUwVCU0EkKKEFiEShAIlJAQNIoTlAkIRKiAIQhVQnKSFBJCQKCgJSKYKCUESVElSIUSFQgmlCAEQJoKECTQhFThEJolAoRCaEEU0EJFAISTlA0kSkiHKJSQEDQhCAQUIKKSJQkSiHKSAUICE4SQihCRKJQXQiESiUAkhJAJFBQiEUkFCASRKSByiVFEoLAmqwVNBJIhAKJQRJUUFAQNCcIhAoQmkiiUISRFiE0IEhCJRQkhCIiSlKkVFAJFOEoVCSUoSKBKxqqvK2mDsJ4AoGhTNF3ou9U/BHMO9F3qn4KCEIDVMUnei71T8EnCMxHFAgEXUg7eE0DupQiUSopEKKkiFUSKFKEQiooUiFFAEJJoIREUimkgSScKJVDC3+pZLEIp06osbmmC6tZG2kuOWNdrnFo3hrQufrOW/pDA5jPqI9gViVsmm+R9qoAF9qoBp13qtLtaKcg8YWBdo2oD+uWc/8ANn2Ohbzy88c2hWGPO0W1L312Ndn1rn9qjo+SDH5y61N0XVLDU1VqJ4Wqj9/iqatgr7W5T+sUQOrxmJWUtVIGw0j0ZZVdJjG6edMTsxb2LA1aWrAHs7VbCV6G2CvIF9rZ1m00mtG8nnMAvUzR1af1miMJk22mBwkPzV2lKQvNukRAjo3SRBgkDWvM2kTlB7UwbVyFsQ58+Ec1amXCObaRaTMiCWY4b1VpGw0jXgssLGBhc+nzdVrhAJJBDJgHDypMHAK7kGXU6VaoGl93mzcBHTcHF9zfIZEa5yKwL7c9xqCoXF0tB5xxdUbhIbL+k0eLy3qxK8XKWyUGXH2e8A6814uuFK80MJNLnHF8dLGZGIgrBys7ykqA0rNjJIruI2dNrB/hlYFZ+vVhykkhRpdCCUgmQgRKE0QgSRKZShAikmVFECjCkhURhbpoRrHNovZeZWfcp0x0Hsc8PawnEAsJJEHpAFw2LTVs/J44WP8A3m7/AORScrKldE0/ZBUsVO7UF+hTptLHfOQLwjFxg3XMMHOFy6rZ3A+SYnPCI2g9S6Rp6mHWmwMjDmns4gc+Y/7QPUuc21kOaPoO/hqVGR/AsiTrS/mRSgXb16cJnd3rwVKRESInJDahukAkDWATB4hFF2fV7O9UZW3PBFM3mkwWkDMBobdJxOd4+qVQx4gxjhs3j8VfGIykspE9eav0Uf6yyf2jp6g8oNg5CaMtBpzZaZqVA9vOtJZda3oNN9j3BpwdWImfJGwL209K2x1I06rqLwWFtRzmio5j6j3NuMqCWFoBBDZJluBzK1XR1UmpUcTi5tEOOslwaTO3Femi0FwjMvEeoVqVLGv8pnNFRlNhJbSpwCRE33vqEgXjh0wM8YnWsQshp901RH7CzH1rPTd9pY5ZvrU8CEIUVcEISlA0EpIRBKESlKKCkmUkRFNNJA4We0NVu0qb9VO03ju6F/7IWACzNgpzY6/0Xg+sy4O8qxK6Zpt1220B6FKsR1VLQ32VB2rnWmKcVCMofaW4/RtFQ/aW98r3nwth20LS0cXPYR/OtJ0+3x9Qf29ocOD33/tKKwoGBU6A938oSa0wVdSYYyyu+yFRkaZ6YH0KPsp/FT0b+sbhz57GPKrYfGfu0h2NZPsRZ/KrEaqNqPbScB7URfYhDqn16Q7A74L20jdLXamtqPP/AA6FV3wVFiaL9X++w/dbV/FZCnZ7wqN2We0jrc2lT/zArErUuVAAtVVo/wBXcpf9Kmyn9hYpZPlKZtlqO202j/FesYVlqEhNCKsTQiUQQiE0igEJJoEUIlEoBJCECBW18iKbKoq06jrrS6i4uIkQKgcQdgIpx+8evVSFsPIgeMqjbSB7HgfaV+fUvjsFq0O2q6jUlj5aGgsdOBbSa4jDKWkzwWI0tyea1+Lbjn3XGbgMup1RMO1XmWdsDAFx3xrPKipes+iXkZUicsQb9l++tSp6SrswZWrNbIF1tWoG5HUDGpa2Jlb5pPRTaTWmm0v6D3vhrIaQRAN0ZkEnqOxeCix2INPEOueTm6HYDozOC1Cppm0EC9WqOAwAe4vAw1B8x+CsZpGqI6QxDT83S1g7WJsMbrTulr71MTDA2WjEx0oBbjBXvsFCm+8SxwYOdvXA0BzQKIAdIuuEPqG47yroGRK0M6btAB8a7ydjIxaNV2NZ7VbT5R2sYNtVoYNYp1n0wcMMGEJsMdEs2jKdWjaBTDjUDXvaGw8uqc5UxIAm85jWidYO4R6rToljak4NaadOiQ4sDi59qIBuDHFtOlic4GZmOW/KNWoC19Wq5pNNpa6o9zZeSSbpMSYMrd+Tjj4O158+tScds0nW15PZTYVdTHKLXW5yo9/pve/1nF3vVUIacBwHsRK5tiEQiUkVahMIRCQUJIBJCEBKEpRKBoSQga2LkLjaXDbQqdzmO9y1xZ7kQ+LWN9KsO1i18+pfG0cp3B1hsTh5pqNHAOsRj+FaZWzf9f3vC27lAf8AR1Ifs7VWZ/Ax32O5afXxe6Mr5z+s74pSKnjojq9iunL6rPYVQRh2exX025fVb7CoGdf1fstVlMYE8PYVGM+r+VqmwYO+qT2AfFA7OJc0ba9EdXT+K6Joro6MbUGbPDHn9yxV3DvqjtXO7IDeEaqjD1ta8rolUc1oh30rPaqnr0bHS/zCrCuPhNCFlTRCRKSK91KkDkrPBgvBQrEZLOWeyF7Q4ZexTB4jZgomzhZHwB2xSFgcgxgswR4MFlxo5yQ0c7en6MT4OExZxsWZGjDsKkNGO3q5RhPBxsSFnGxZ75KdsKl8kO2KZRgPBxsWV5LU7tqp4ekP4HH3L1/JJ2LI8n9FxaaOHngesC0fzLUl1L4enGk2Eg6rY4n9+jaj7KbVqNRsOeN4Pa78V0LlBYf6taGmejaKTxwLLRT/AM0dq0WvQl7t7WnuBWqzHl5okTq9+PwVjDgD9FvvXqbZzd6/tOU9I2ci4RPzVMnZmQorwk+Vw+y1X2fEP3MPfdCVWhAdhqH8rT7wrxRuipxLey6kEtHNh7f7xxPBtFxPcV0HlTTu6IaBroBg4VLXZ2kdlErQ7M09F51G0v7aNKmuictKZFkbSH9jH1XV7a8f4bVYlcj8F3J+Dblnho4qR0YVjGta/wCDbkvBty2D5LdsR8lO2JhrTGLa+StohwBF4ON0j3jetUYs7oCrDgdYIjftC1PUrqB0bTIDmUwWnIkkHiRGCiNFNx8URsx+KyPJe3wJMFsU2kGcSQGgkasiZ4zuzNvBuipTLbpmQWuvNMTBxEYZiFvE1q3ya0eYOu97igWBs+Sztf8AeWWNZ2OLfUd8VU5zvSYOp34ojHO0duZHB33kN0frut7Dn6yyIY8z02ZSPKk5YYqw2d4wkEyYiRqzkt9+pFYp1ljU31TqzxlVOob2+ofe5ZkUHXohxIEjAQesiABicT7cV4E6ZLXeiQHNiRmIk44HsUGEfZjtHqD4q3RtItrUSXCBWpE9EZCo2e6VluYOzd5IInvVbrG4gxM6iA3DZ1qo9nKbRQNSqAYaYDhjnz9kcDHAvWl2jQXNsAIDpp4OAiS15Zry+bmN66PpG0hz6sdJopMrYgEkMvB7Q1uMtcRPROBad61S16SYWtbzmIDg1pIGB6Rk4Y9KYI1xhkriStWtGjDBAEx3i86DPV3qFqslQgtxu9ERqIpklnEC8+OJWaqW0AwcRlJjZJxwM8UnW45QDIwxpZCcpfvWbIsrWTYKjiW3DG3LCAB7AradgqFtQGm+9eBHRxxc2cd90YcYzx2gVnAXiBERBNG7qx+cnUsrZyQDUcaYF5vR5yybQIB5+c+BxU5XpqWjtG1HUoFJ98ThEeVUEkz9Fjuzcts5S03GmwYiCxoyMim2pnIw+dHarhpmyUwXvtVO8CWvp07ziGucb8c2HNNTxgAAJ1Y4FY7lJpltUsNMuaAHG64iekGkbzlExm055nWYm6w/gzvSd2D4I8HPpuHZ8FBtqJ84+s3ipXzrfOGpyKlUp7HP1a/wVXMfSf2n4K1xulvSkkXiBeIGJF17rsB2ExORGOpHO7+9nxUHKmrLaGPSHFYwt2LI6KOPWFiNV1LQPzTXAwCSLxAOIcRe6heEYYkra7PX6OJhwiQXYEkguBykQYBjDYtP0CYptBmGgYZSHNdenqvdZx1LZKNfA3iQfP6QzN6bxOoGcTjjrK7Oa+12IyCxtUg6xixuwOvVW4/VB1zqmnwMjC/q2Rjjhi8rJ6NJa0NMwQDHECRj28OCqtIFSXMLgYmM8NRzBE4kDcsq8D7E7aY3Fo7ekm2wH03atbPbB9qi+nUGp3GHRnnE4qs13DAnE5AMI7ASZVFrtH5eMeMZIHNwc8JIxV7bMPScZ2mnjrjBuz2al52vOsidWc75xXppk6nY7hj7UDFmEjpGI2s1HVhsUPBtr4x2s9wUnXtZcer4NVZddyc7hh91B5dJ6L5y66nWuVG+S4S3Ei7iWiRhr6jgtQt3Ji2McXMh97yukBMHo5kEmDGEZrfm2owTeOGrodeofkqmrXLvO/knqzQcttWgra4kvpVH5yWgn+LrOcrzWjRFa4BzNUazIIgzq2iA3859UJfqdAiJxBXpp4jy3HqPtWcXXGxoq0NBa0ODXAXgXMbGGI6RG0jDVt1zsuhHgOBNJl4XQXV6TGwcw8AkkTdMY+T1jrrizKSOLnTlxnapU6Q6+L47yU5NaXya0VRogmraKD3uDWtA6VNgDw5zgTEu6DbplsGSQ/I5pugdHVjftFppmoScW1Y6Pm5HytsCNizL9G0zEtaSe/PevFaNBUz5rNvn/H3JiPO/kdow/N2sjZFU+xUP5FWbzLW7reTvVlTQLfRZ3/HgqnaGYMgO2OzFMXUByHaMRaQR298Kf9Dj/tLO77qBokaiR1kjDrxU/kr6fe74phri69ejnC8BtIheNMLDTo2gTdDiSYumAJxG6BjnrBxK3ixWa5RAAuQ03QJwwLQQT1DA7dkrmfJHS4fFKp84HA0z+0AaegfpZcRvXWbE083JIziRiDexEkmTjGeMxicV0njFenzWEYzT29EmDMDXgWwciDGoLxWKtcM5YS6TPRAEGd8ExscNcr3sdeYw3vMBjLdBHWDtwWLrOxgECBj5RAu6yc/JgxGrig9tms3hDi4u5sgx0QJMGMS4EdgV9SyMYCHc4Y1ksAPVdWGq2g0hS1B0Xpx84uOOrGMNgWD/AEj8pXU6rGthvQyIJOOvA5JasbJUdTGReNvjPcFFtsaMr5zxv7NeJxXKhyhdtbP1XfeVv9IXai31XZbM1nteXTxpZuzvz4Yq06RYdUThnd7IK5Q/TzziXNwyAa4jvK850+/0h6p+KnZy6zU0xQaRMmcPLdnG0THWqammKWQaCZ8qdWwS3vXJn6bcTN+OAPxVb9LuPne1Ozl1YaSpA+U2dkg68iYhOppdmAlrd8z7lyb5QJ1zulQNsOp0dbp7k7OXWzpKmBBfq2jbqwVdn0hRBkOEa8YnvXKRpB2/1nfFTbbnai71inZy7EeUdIegOsq1vKmhtGR1yuNst7xr4Yk+9RNsccz3n4p2vDrVo5RMJN1zcsfKExwy14KFLlBSAM3icYwcccNZXJvCiP8A6MpC1bQOuSp2cOonlJR1v4G8cgccCVX/AEoo+me77y5faLZOprRsAVHPfV7PxV7OWOhCELIYJ1Z5gjOdy7F+jflW20sFnqmLSCbp1VWATI+kLuLRxyvRxsKyhXcxzXscWuaQWuaYII1grUuJZr6PoYNjAAMYIxzgZRnvwwieGPtTCHEkYOxJ3EAcM2kkRt3FYnkjypbbqQDo8IY0CqyALwF0Cq3a0wJHmuzwLVnCCXxnIlsGfJADsNWIBjhvJ0jG26g0tpsGJF0yfKJkgvJ2ytK/S2yLRRwiaIknMlpInhkt7YPGOJIdAAiIEjdqEk5bFoP6WxFrpguveIEA+b0jgE+vD59aRz2qVcx+9VCkNitawLm2sNQ7QoHHYndCIUVG6ld3KRG9K7vVRAhAapliYQIKUKSjG4KAJO1SG8lRjcg8EUCNpUHuHpFSDdyLm4IIFoRAUy3cO5EbkR4YQhCqApJpKj1aM0hUs9Vlak669hlp9rSNbSMCNYK7jyL5UUtINJAFKsw9OlfmW3T0hrfTgRjiMQdU8EXp0XpGpZ6rK1J117DIOo7WuHnNIwI1glWVLHf6lku3pnCCcQSAThqwnPauafpWB8Jo5YUo2nypM9o7VvnI7lfSt7HNnm7RcvVaeAEgkFzCfKGRwykArQf0iWynWfZ3Mul3NOLy3XeqG5J2wzLetfV/CT9agwcVa2N6rOH/ALTa/iubSfWi9vUTV3qtz96C29vSvb1Rzid9Bfe4IJ4KnnEw/wDMILQeCccFWHbu5Mv3dyCxo4J3fzKg07u5B/OCKkPzilCrB4KXYiC7+ZThQvDcieCDxpIQqgQkhAIQUkE6VRzSHNJaRkWkgjVgQrHWp5zM78F505QXeEO2qJrFVIJQWBw1iUi5vo96ghBaKu4JivuCpSQXc8dgT8IO5UyiUFhrHcjniqkILvCXbVE2h21VoQT547UGs7aqykgs507Uc4dpUEILUJoQJJCECSQhA1EoQimhCEQBCEIEmkhAIQhAFJCEDKSEIBIIQgaEIR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data:image/jpeg;base64,/9j/4AAQSkZJRgABAQAAAQABAAD/2wCEAAkGBxQSEhUUEhQUFBQUFBQUFBQUFRQXFBcVFRQWFhQUFRUYHCggGBolHBQUITEhJSkrLi4uFx8zODMsNygtLisBCgoKDg0OFA8PFCwcFBwsLCwsLCwsLCwsLCwsLCwsLCw3LCwsLCwsKyw3MiwyKyw3LCwrNzcrKywrKysrKysrLP/AABEIAREAuQMBIgACEQEDEQH/xAAcAAACAgMBAQAAAAAAAAAAAAAAAQIDBQYHBAj/xABPEAABAwEEBQYJCAYGCwAAAAABAAIRAwQSITEFQVFhcQYTIoGRoRQjMkJSkrHB0RUzYnLC0uHwBzRTgqKyFiRjc7PDJUNUdIOEk6Ok8fL/xAAXAQEBAQEAAAAAAAAAAAAAAAAAAQID/8QAGhEBAQEBAQEBAAAAAAAAAAAAAAEREjECIf/aAAwDAQACEQMRAD8A48iEJLLRoQgIEhSUSgEwophESShEoUUICJTlAJKSEEUFMqJKKEimolVAEFIIJQOUwVCU0EkKKEFiEShAIlJAQNIoTlAkIRKiAIQhVQnKSFBJCQKCgJSKYKCUESVElSIUSFQgmlCAEQJoKECTQhFThEJolAoRCaEEU0EJFAISTlA0kSkiHKJSQEDQhCAQUIKKSJQkSiHKSAUICE4SQihCRKJQXQiESiUAkhJAJFBQiEUkFCASRKSByiVFEoLAmqwVNBJIhAKJQRJUUFAQNCcIhAoQmkiiUISRFiE0IEhCJRQkhCIiSlKkVFAJFOEoVCSUoSKBKxqqvK2mDsJ4AoGhTNF3ou9U/BHMO9F3qn4KCEIDVMUnei71T8EnCMxHFAgEXUg7eE0DupQiUSopEKKkiFUSKFKEQiooUiFFAEJJoIREUimkgSScKJVDC3+pZLEIp06osbmmC6tZG2kuOWNdrnFo3hrQufrOW/pDA5jPqI9gViVsmm+R9qoAF9qoBp13qtLtaKcg8YWBdo2oD+uWc/8ANn2Ohbzy88c2hWGPO0W1L312Ndn1rn9qjo+SDH5y61N0XVLDU1VqJ4Wqj9/iqatgr7W5T+sUQOrxmJWUtVIGw0j0ZZVdJjG6edMTsxb2LA1aWrAHs7VbCV6G2CvIF9rZ1m00mtG8nnMAvUzR1af1miMJk22mBwkPzV2lKQvNukRAjo3SRBgkDWvM2kTlB7UwbVyFsQ58+Ec1amXCObaRaTMiCWY4b1VpGw0jXgssLGBhc+nzdVrhAJJBDJgHDypMHAK7kGXU6VaoGl93mzcBHTcHF9zfIZEa5yKwL7c9xqCoXF0tB5xxdUbhIbL+k0eLy3qxK8XKWyUGXH2e8A6814uuFK80MJNLnHF8dLGZGIgrBys7ykqA0rNjJIruI2dNrB/hlYFZ+vVhykkhRpdCCUgmQgRKE0QgSRKZShAikmVFECjCkhURhbpoRrHNovZeZWfcp0x0Hsc8PawnEAsJJEHpAFw2LTVs/J44WP8A3m7/AORScrKldE0/ZBUsVO7UF+hTptLHfOQLwjFxg3XMMHOFy6rZ3A+SYnPCI2g9S6Rp6mHWmwMjDmns4gc+Y/7QPUuc21kOaPoO/hqVGR/AsiTrS/mRSgXb16cJnd3rwVKRESInJDahukAkDWATB4hFF2fV7O9UZW3PBFM3mkwWkDMBobdJxOd4+qVQx4gxjhs3j8VfGIykspE9eav0Uf6yyf2jp6g8oNg5CaMtBpzZaZqVA9vOtJZda3oNN9j3BpwdWImfJGwL209K2x1I06rqLwWFtRzmio5j6j3NuMqCWFoBBDZJluBzK1XR1UmpUcTi5tEOOslwaTO3Femi0FwjMvEeoVqVLGv8pnNFRlNhJbSpwCRE33vqEgXjh0wM8YnWsQshp901RH7CzH1rPTd9pY5ZvrU8CEIUVcEISlA0EpIRBKESlKKCkmUkRFNNJA4We0NVu0qb9VO03ju6F/7IWACzNgpzY6/0Xg+sy4O8qxK6Zpt1220B6FKsR1VLQ32VB2rnWmKcVCMofaW4/RtFQ/aW98r3nwth20LS0cXPYR/OtJ0+3x9Qf29ocOD33/tKKwoGBU6A938oSa0wVdSYYyyu+yFRkaZ6YH0KPsp/FT0b+sbhz57GPKrYfGfu0h2NZPsRZ/KrEaqNqPbScB7URfYhDqn16Q7A74L20jdLXamtqPP/AA6FV3wVFiaL9X++w/dbV/FZCnZ7wqN2We0jrc2lT/zArErUuVAAtVVo/wBXcpf9Kmyn9hYpZPlKZtlqO202j/FesYVlqEhNCKsTQiUQQiE0igEJJoEUIlEoBJCECBW18iKbKoq06jrrS6i4uIkQKgcQdgIpx+8evVSFsPIgeMqjbSB7HgfaV+fUvjsFq0O2q6jUlj5aGgsdOBbSa4jDKWkzwWI0tyea1+Lbjn3XGbgMup1RMO1XmWdsDAFx3xrPKipes+iXkZUicsQb9l++tSp6SrswZWrNbIF1tWoG5HUDGpa2Jlb5pPRTaTWmm0v6D3vhrIaQRAN0ZkEnqOxeCix2INPEOueTm6HYDozOC1Cppm0EC9WqOAwAe4vAw1B8x+CsZpGqI6QxDT83S1g7WJsMbrTulr71MTDA2WjEx0oBbjBXvsFCm+8SxwYOdvXA0BzQKIAdIuuEPqG47yroGRK0M6btAB8a7ydjIxaNV2NZ7VbT5R2sYNtVoYNYp1n0wcMMGEJsMdEs2jKdWjaBTDjUDXvaGw8uqc5UxIAm85jWidYO4R6rToljak4NaadOiQ4sDi59qIBuDHFtOlic4GZmOW/KNWoC19Wq5pNNpa6o9zZeSSbpMSYMrd+Tjj4O158+tScds0nW15PZTYVdTHKLXW5yo9/pve/1nF3vVUIacBwHsRK5tiEQiUkVahMIRCQUJIBJCEBKEpRKBoSQga2LkLjaXDbQqdzmO9y1xZ7kQ+LWN9KsO1i18+pfG0cp3B1hsTh5pqNHAOsRj+FaZWzf9f3vC27lAf8AR1Ifs7VWZ/Ax32O5afXxe6Mr5z+s74pSKnjojq9iunL6rPYVQRh2exX025fVb7CoGdf1fstVlMYE8PYVGM+r+VqmwYO+qT2AfFA7OJc0ba9EdXT+K6Joro6MbUGbPDHn9yxV3DvqjtXO7IDeEaqjD1ta8rolUc1oh30rPaqnr0bHS/zCrCuPhNCFlTRCRKSK91KkDkrPBgvBQrEZLOWeyF7Q4ZexTB4jZgomzhZHwB2xSFgcgxgswR4MFlxo5yQ0c7en6MT4OExZxsWZGjDsKkNGO3q5RhPBxsSFnGxZ75KdsKl8kO2KZRgPBxsWV5LU7tqp4ekP4HH3L1/JJ2LI8n9FxaaOHngesC0fzLUl1L4enGk2Eg6rY4n9+jaj7KbVqNRsOeN4Pa78V0LlBYf6taGmejaKTxwLLRT/AM0dq0WvQl7t7WnuBWqzHl5okTq9+PwVjDgD9FvvXqbZzd6/tOU9I2ci4RPzVMnZmQorwk+Vw+y1X2fEP3MPfdCVWhAdhqH8rT7wrxRuipxLey6kEtHNh7f7xxPBtFxPcV0HlTTu6IaBroBg4VLXZ2kdlErQ7M09F51G0v7aNKmuictKZFkbSH9jH1XV7a8f4bVYlcj8F3J+Dblnho4qR0YVjGta/wCDbkvBty2D5LdsR8lO2JhrTGLa+StohwBF4ON0j3jetUYs7oCrDgdYIjftC1PUrqB0bTIDmUwWnIkkHiRGCiNFNx8URsx+KyPJe3wJMFsU2kGcSQGgkasiZ4zuzNvBuipTLbpmQWuvNMTBxEYZiFvE1q3ya0eYOu97igWBs+Sztf8AeWWNZ2OLfUd8VU5zvSYOp34ojHO0duZHB33kN0frut7Dn6yyIY8z02ZSPKk5YYqw2d4wkEyYiRqzkt9+pFYp1ljU31TqzxlVOob2+ofe5ZkUHXohxIEjAQesiABicT7cV4E6ZLXeiQHNiRmIk44HsUGEfZjtHqD4q3RtItrUSXCBWpE9EZCo2e6VluYOzd5IInvVbrG4gxM6iA3DZ1qo9nKbRQNSqAYaYDhjnz9kcDHAvWl2jQXNsAIDpp4OAiS15Zry+bmN66PpG0hz6sdJopMrYgEkMvB7Q1uMtcRPROBad61S16SYWtbzmIDg1pIGB6Rk4Y9KYI1xhkriStWtGjDBAEx3i86DPV3qFqslQgtxu9ERqIpklnEC8+OJWaqW0AwcRlJjZJxwM8UnW45QDIwxpZCcpfvWbIsrWTYKjiW3DG3LCAB7AradgqFtQGm+9eBHRxxc2cd90YcYzx2gVnAXiBERBNG7qx+cnUsrZyQDUcaYF5vR5yybQIB5+c+BxU5XpqWjtG1HUoFJ98ThEeVUEkz9Fjuzcts5S03GmwYiCxoyMim2pnIw+dHarhpmyUwXvtVO8CWvp07ziGucb8c2HNNTxgAAJ1Y4FY7lJpltUsNMuaAHG64iekGkbzlExm055nWYm6w/gzvSd2D4I8HPpuHZ8FBtqJ84+s3ipXzrfOGpyKlUp7HP1a/wVXMfSf2n4K1xulvSkkXiBeIGJF17rsB2ExORGOpHO7+9nxUHKmrLaGPSHFYwt2LI6KOPWFiNV1LQPzTXAwCSLxAOIcRe6heEYYkra7PX6OJhwiQXYEkguBykQYBjDYtP0CYptBmGgYZSHNdenqvdZx1LZKNfA3iQfP6QzN6bxOoGcTjjrK7Oa+12IyCxtUg6xixuwOvVW4/VB1zqmnwMjC/q2Rjjhi8rJ6NJa0NMwQDHECRj28OCqtIFSXMLgYmM8NRzBE4kDcsq8D7E7aY3Fo7ekm2wH03atbPbB9qi+nUGp3GHRnnE4qs13DAnE5AMI7ASZVFrtH5eMeMZIHNwc8JIxV7bMPScZ2mnjrjBuz2al52vOsidWc75xXppk6nY7hj7UDFmEjpGI2s1HVhsUPBtr4x2s9wUnXtZcer4NVZddyc7hh91B5dJ6L5y66nWuVG+S4S3Ei7iWiRhr6jgtQt3Ji2McXMh97yukBMHo5kEmDGEZrfm2owTeOGrodeofkqmrXLvO/knqzQcttWgra4kvpVH5yWgn+LrOcrzWjRFa4BzNUazIIgzq2iA3859UJfqdAiJxBXpp4jy3HqPtWcXXGxoq0NBa0ODXAXgXMbGGI6RG0jDVt1zsuhHgOBNJl4XQXV6TGwcw8AkkTdMY+T1jrrizKSOLnTlxnapU6Q6+L47yU5NaXya0VRogmraKD3uDWtA6VNgDw5zgTEu6DbplsGSQ/I5pugdHVjftFppmoScW1Y6Pm5HytsCNizL9G0zEtaSe/PevFaNBUz5rNvn/H3JiPO/kdow/N2sjZFU+xUP5FWbzLW7reTvVlTQLfRZ3/HgqnaGYMgO2OzFMXUByHaMRaQR298Kf9Dj/tLO77qBokaiR1kjDrxU/kr6fe74phri69ejnC8BtIheNMLDTo2gTdDiSYumAJxG6BjnrBxK3ixWa5RAAuQ03QJwwLQQT1DA7dkrmfJHS4fFKp84HA0z+0AaegfpZcRvXWbE083JIziRiDexEkmTjGeMxicV0njFenzWEYzT29EmDMDXgWwciDGoLxWKtcM5YS6TPRAEGd8ExscNcr3sdeYw3vMBjLdBHWDtwWLrOxgECBj5RAu6yc/JgxGrig9tms3hDi4u5sgx0QJMGMS4EdgV9SyMYCHc4Y1ksAPVdWGq2g0hS1B0Xpx84uOOrGMNgWD/AEj8pXU6rGthvQyIJOOvA5JasbJUdTGReNvjPcFFtsaMr5zxv7NeJxXKhyhdtbP1XfeVv9IXai31XZbM1nteXTxpZuzvz4Yq06RYdUThnd7IK5Q/TzziXNwyAa4jvK850+/0h6p+KnZy6zU0xQaRMmcPLdnG0THWqammKWQaCZ8qdWwS3vXJn6bcTN+OAPxVb9LuPne1Ozl1YaSpA+U2dkg68iYhOppdmAlrd8z7lyb5QJ1zulQNsOp0dbp7k7OXWzpKmBBfq2jbqwVdn0hRBkOEa8YnvXKRpB2/1nfFTbbnai71inZy7EeUdIegOsq1vKmhtGR1yuNst7xr4Yk+9RNsccz3n4p2vDrVo5RMJN1zcsfKExwy14KFLlBSAM3icYwcccNZXJvCiP8A6MpC1bQOuSp2cOonlJR1v4G8cgccCVX/AEoo+me77y5faLZOprRsAVHPfV7PxV7OWOhCELIYJ1Z5gjOdy7F+jflW20sFnqmLSCbp1VWATI+kLuLRxyvRxsKyhXcxzXscWuaQWuaYII1grUuJZr6PoYNjAAMYIxzgZRnvwwieGPtTCHEkYOxJ3EAcM2kkRt3FYnkjypbbqQDo8IY0CqyALwF0Cq3a0wJHmuzwLVnCCXxnIlsGfJADsNWIBjhvJ0jG26g0tpsGJF0yfKJkgvJ2ytK/S2yLRRwiaIknMlpInhkt7YPGOJIdAAiIEjdqEk5bFoP6WxFrpguveIEA+b0jgE+vD59aRz2qVcx+9VCkNitawLm2sNQ7QoHHYndCIUVG6ld3KRG9K7vVRAhAapliYQIKUKSjG4KAJO1SG8lRjcg8EUCNpUHuHpFSDdyLm4IIFoRAUy3cO5EbkR4YQhCqApJpKj1aM0hUs9Vlak669hlp9rSNbSMCNYK7jyL5UUtINJAFKsw9OlfmW3T0hrfTgRjiMQdU8EXp0XpGpZ6rK1J117DIOo7WuHnNIwI1glWVLHf6lku3pnCCcQSAThqwnPauafpWB8Jo5YUo2nypM9o7VvnI7lfSt7HNnm7RcvVaeAEgkFzCfKGRwykArQf0iWynWfZ3Mul3NOLy3XeqG5J2wzLetfV/CT9agwcVa2N6rOH/ALTa/iubSfWi9vUTV3qtz96C29vSvb1Rzid9Bfe4IJ4KnnEw/wDMILQeCccFWHbu5Mv3dyCxo4J3fzKg07u5B/OCKkPzilCrB4KXYiC7+ZThQvDcieCDxpIQqgQkhAIQUkE6VRzSHNJaRkWkgjVgQrHWp5zM78F505QXeEO2qJrFVIJQWBw1iUi5vo96ghBaKu4JivuCpSQXc8dgT8IO5UyiUFhrHcjniqkILvCXbVE2h21VoQT547UGs7aqykgs507Uc4dpUEILUJoQJJCECSQhA1EoQimhCEQBCEIEmkhAIQhAFJCEDKSEIBIIQgaEIR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8" name="Picture 16" descr="http://img-fotki.yandex.ru/get/4714/107310354.4/0_68e87_6dd72a12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857520" cy="4286280"/>
          </a:xfrm>
          <a:prstGeom prst="rect">
            <a:avLst/>
          </a:prstGeom>
          <a:noFill/>
        </p:spPr>
      </p:pic>
      <p:pic>
        <p:nvPicPr>
          <p:cNvPr id="18450" name="Picture 18" descr="https://encrypted-tbn3.gstatic.com/images?q=tbn:ANd9GcSJ-OrDisls62tNRo3YM91dYHIf05uHyLVUHKJ-iR_BESPeGDJd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71480"/>
            <a:ext cx="492922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мы родом из детства…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encrypted-tbn3.gstatic.com/images?q=tbn:ANd9GcSRSfnMzJbDTUMOj9OrNyL0AMWy-NUW62gkGjM9zWQjWJPXctpO"/>
          <p:cNvPicPr>
            <a:picLocks noChangeAspect="1" noChangeArrowheads="1"/>
          </p:cNvPicPr>
          <p:nvPr/>
        </p:nvPicPr>
        <p:blipFill>
          <a:blip r:embed="rId2"/>
          <a:srcRect t="18841"/>
          <a:stretch>
            <a:fillRect/>
          </a:stretch>
        </p:blipFill>
        <p:spPr bwMode="auto">
          <a:xfrm>
            <a:off x="0" y="1643050"/>
            <a:ext cx="5286380" cy="4143404"/>
          </a:xfrm>
          <a:prstGeom prst="rect">
            <a:avLst/>
          </a:prstGeom>
          <a:noFill/>
        </p:spPr>
      </p:pic>
      <p:pic>
        <p:nvPicPr>
          <p:cNvPr id="17412" name="Picture 4" descr="https://encrypted-tbn1.gstatic.com/images?q=tbn:ANd9GcQvh038-KKf8HXd4qZjFit3Gru7p3gpzFz-0d7oRHaTEOcmYbwO"/>
          <p:cNvPicPr>
            <a:picLocks noChangeAspect="1" noChangeArrowheads="1"/>
          </p:cNvPicPr>
          <p:nvPr/>
        </p:nvPicPr>
        <p:blipFill>
          <a:blip r:embed="rId3"/>
          <a:srcRect l="6356" t="7009" r="4660" b="12383"/>
          <a:stretch>
            <a:fillRect/>
          </a:stretch>
        </p:blipFill>
        <p:spPr bwMode="auto">
          <a:xfrm>
            <a:off x="5286380" y="1571612"/>
            <a:ext cx="364333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 меня нет всего, что я хочу, но я люблю все, что у меня есть. (Л.Н.Толстой)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hr-portal.ru/files/styles/large/public/mini/piramida_9565.png?itok=3jBK4NU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9001156" cy="5143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События вашей жизни – результат настроения.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zhukov.in/images/posts/2013/1/1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786331" cy="5214950"/>
          </a:xfrm>
          <a:prstGeom prst="rect">
            <a:avLst/>
          </a:prstGeom>
          <a:noFill/>
        </p:spPr>
      </p:pic>
      <p:pic>
        <p:nvPicPr>
          <p:cNvPr id="15364" name="Picture 4" descr="https://encrypted-tbn0.gstatic.com/images?q=tbn:ANd9GcRhwqhZm3VUgFvBUScH16-y0LMGjLeBRxaX6jj0Y0lgjxoY35N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28628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Улыбка – это моё лицо.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2844" y="1071546"/>
            <a:ext cx="4354544" cy="1103329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Смех – это мой характер.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9604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Радость – это моя жизнь!</a:t>
            </a:r>
            <a:endParaRPr lang="ru-RU" sz="4400" dirty="0"/>
          </a:p>
        </p:txBody>
      </p:sp>
      <p:pic>
        <p:nvPicPr>
          <p:cNvPr id="20482" name="Picture 2" descr="https://encrypted-tbn1.gstatic.com/images?q=tbn:ANd9GcTRWE7zrdpmx2cAvwUO4fTJk-WEutc8WOCNc5crJZCQwUmwbXT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3857652" cy="4214842"/>
          </a:xfrm>
          <a:prstGeom prst="rect">
            <a:avLst/>
          </a:prstGeom>
          <a:noFill/>
        </p:spPr>
      </p:pic>
      <p:pic>
        <p:nvPicPr>
          <p:cNvPr id="20484" name="Picture 4" descr="https://encrypted-tbn2.gstatic.com/images?q=tbn:ANd9GcQvghI1JQeEgjKxnEfq3z7Qg3exgYnkp4Y-nAy_eAgZadmAwVR8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714752"/>
            <a:ext cx="321471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encrypted-tbn1.gstatic.com/images?q=tbn:ANd9GcSqBCz0b2PIBIuifWt0PKZEfH9mU1JWua0mzE1tmPNhNDOH_Zyg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523</Words>
  <Application>Microsoft Office PowerPoint</Application>
  <PresentationFormat>Экран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 тест «Женшина» </vt:lpstr>
      <vt:lpstr>Результаты; а -0, б -1, в-2.</vt:lpstr>
      <vt:lpstr> </vt:lpstr>
      <vt:lpstr>Все мы родом из детства…</vt:lpstr>
      <vt:lpstr>  У меня нет всего, что я хочу, но я люблю все, что у меня есть. (Л.Н.Толстой) </vt:lpstr>
      <vt:lpstr>События вашей жизни – результат настроения.</vt:lpstr>
      <vt:lpstr>Улыбка – это моё лицо.</vt:lpstr>
      <vt:lpstr>Слайд 9</vt:lpstr>
      <vt:lpstr>Радости фиксируйте на камнях, а обиды на песке.</vt:lpstr>
      <vt:lpstr>Наши обиды</vt:lpstr>
      <vt:lpstr>Как избавиться от обиды? «Меня никто не может обидеть!» А.Линкольн</vt:lpstr>
      <vt:lpstr>Слайд 13</vt:lpstr>
      <vt:lpstr>Сегодня я счастлива просто так. А почему… сама не знаю. </vt:lpstr>
      <vt:lpstr>Смысловая воронка</vt:lpstr>
      <vt:lpstr>Слайд 16</vt:lpstr>
      <vt:lpstr>Слайд 17</vt:lpstr>
      <vt:lpstr>С позитивным мышлением живут дольше и счастливее.</vt:lpstr>
      <vt:lpstr>Слайд 19</vt:lpstr>
      <vt:lpstr>Слайд 20</vt:lpstr>
      <vt:lpstr>Слайд 21</vt:lpstr>
      <vt:lpstr>Слайд 22</vt:lpstr>
      <vt:lpstr>Слайд 23</vt:lpstr>
      <vt:lpstr>Слайд 24</vt:lpstr>
      <vt:lpstr>Человек </vt:lpstr>
      <vt:lpstr>Все в твоих руках!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Сергеевна</dc:creator>
  <cp:lastModifiedBy>Галина Сергеевна</cp:lastModifiedBy>
  <cp:revision>8</cp:revision>
  <dcterms:created xsi:type="dcterms:W3CDTF">2014-11-10T10:26:02Z</dcterms:created>
  <dcterms:modified xsi:type="dcterms:W3CDTF">2014-12-12T06:51:29Z</dcterms:modified>
</cp:coreProperties>
</file>