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543DF-2D3F-4FE0-8869-9E865B011452}" type="datetimeFigureOut">
              <a:rPr lang="ru-RU"/>
              <a:pPr>
                <a:defRPr/>
              </a:pPr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5713A-4C03-43FD-BC31-86305FD88E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E434F-4367-48D5-8235-B720BBFABB74}" type="datetimeFigureOut">
              <a:rPr lang="ru-RU"/>
              <a:pPr>
                <a:defRPr/>
              </a:pPr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8B9F9-7049-48EB-AC64-F8E70E2F3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6A909-2325-4CFC-894D-A00C73AD2E8E}" type="datetimeFigureOut">
              <a:rPr lang="ru-RU"/>
              <a:pPr>
                <a:defRPr/>
              </a:pPr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D3E49-CA8F-47F6-B01F-B3BFDF96E6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546D4-271D-4ADD-A2EA-711AF2BAFD01}" type="datetimeFigureOut">
              <a:rPr lang="ru-RU"/>
              <a:pPr>
                <a:defRPr/>
              </a:pPr>
              <a:t>04.04.2014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1B730-6B08-44AB-AF41-AE886F825D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DD990-CA56-425B-B21D-F53ADF0D8C6D}" type="datetimeFigureOut">
              <a:rPr lang="ru-RU"/>
              <a:pPr>
                <a:defRPr/>
              </a:pPr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942E7-6E72-406D-8CAD-53F4FBFF8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8DA8D-0E2E-4DF6-AA7A-8BEE73916F88}" type="datetimeFigureOut">
              <a:rPr lang="ru-RU"/>
              <a:pPr>
                <a:defRPr/>
              </a:pPr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1FE22-5548-450F-A7DB-29E88802A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A5FB-A7EA-43AE-A438-39B707EFE285}" type="datetimeFigureOut">
              <a:rPr lang="ru-RU"/>
              <a:pPr>
                <a:defRPr/>
              </a:pPr>
              <a:t>04.04.2014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B2C32-CBC1-4940-92D2-E66C7103C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C561B-DAA2-4B4D-A7DE-61A2431E0804}" type="datetimeFigureOut">
              <a:rPr lang="ru-RU"/>
              <a:pPr>
                <a:defRPr/>
              </a:pPr>
              <a:t>04.04.2014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5BFF3-029C-4E07-B28B-AFF9DB1C0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233ED-B398-4413-8568-9D7C9B84A38E}" type="datetimeFigureOut">
              <a:rPr lang="ru-RU"/>
              <a:pPr>
                <a:defRPr/>
              </a:pPr>
              <a:t>04.04.2014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885C3-604C-4505-8100-68E0BAD6DB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329CC-27A8-4C51-81F1-AFC314B3E3C3}" type="datetimeFigureOut">
              <a:rPr lang="ru-RU"/>
              <a:pPr>
                <a:defRPr/>
              </a:pPr>
              <a:t>04.04.2014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1478A-BBFA-467F-8A09-1EA58CABD9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C9CD8-F667-4040-8E9A-2F9C4CA90475}" type="datetimeFigureOut">
              <a:rPr lang="ru-RU"/>
              <a:pPr>
                <a:defRPr/>
              </a:pPr>
              <a:t>04.04.2014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C3A3D-1CBA-4CF0-99E0-4572A5750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09E1D-6350-47A8-A46A-417E8D01E95B}" type="datetimeFigureOut">
              <a:rPr lang="ru-RU"/>
              <a:pPr>
                <a:defRPr/>
              </a:pPr>
              <a:t>04.04.2014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173F9-6EDF-4441-A8AA-03E0BC2F5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C414D7-BBE6-4D81-97BF-D03D5FAD9710}" type="datetimeFigureOut">
              <a:rPr lang="ru-RU"/>
              <a:pPr>
                <a:defRPr/>
              </a:pPr>
              <a:t>04.04.2014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2F1011-5D47-4FA5-9611-ECF8253A9A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lenaranko.ucoz.ru/" TargetMode="External"/><Relationship Id="rId3" Type="http://schemas.openxmlformats.org/officeDocument/2006/relationships/hyperlink" Target="http://img-fotki.yandex.ru/get/5634/136487634.a3b/0_d5b7c_44e066c2_XL.png" TargetMode="External"/><Relationship Id="rId7" Type="http://schemas.openxmlformats.org/officeDocument/2006/relationships/hyperlink" Target="http://s3.uploads.ru/5o8gm.png" TargetMode="External"/><Relationship Id="rId2" Type="http://schemas.openxmlformats.org/officeDocument/2006/relationships/hyperlink" Target="http://img-fotki.yandex.ru/get/4706/28257045.5ec/0_6f5cf_5329c14_XL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-fotki.yandex.ru/get/6214/66124276.8d/0_760aa_c67ee5b0_XXL.png" TargetMode="External"/><Relationship Id="rId5" Type="http://schemas.openxmlformats.org/officeDocument/2006/relationships/hyperlink" Target="http://www.ailona.ru/_ph/97/250733085.png" TargetMode="External"/><Relationship Id="rId4" Type="http://schemas.openxmlformats.org/officeDocument/2006/relationships/hyperlink" Target="http://img-fotki.yandex.ru/get/4706/113882196.8e/0_60321_5cca8fd5_X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 txBox="1">
            <a:spLocks/>
          </p:cNvSpPr>
          <p:nvPr/>
        </p:nvSpPr>
        <p:spPr bwMode="auto">
          <a:xfrm>
            <a:off x="755650" y="908050"/>
            <a:ext cx="77771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5400">
                <a:solidFill>
                  <a:schemeClr val="tx2"/>
                </a:solidFill>
                <a:latin typeface="Comic Sans MS" pitchFamily="66" charset="0"/>
              </a:rPr>
              <a:t>Повторим</a:t>
            </a:r>
          </a:p>
        </p:txBody>
      </p:sp>
      <p:sp>
        <p:nvSpPr>
          <p:cNvPr id="14338" name="Rectangle 5"/>
          <p:cNvSpPr>
            <a:spLocks noGrp="1"/>
          </p:cNvSpPr>
          <p:nvPr>
            <p:ph type="body" idx="4294967295"/>
          </p:nvPr>
        </p:nvSpPr>
        <p:spPr>
          <a:xfrm>
            <a:off x="539750" y="3789363"/>
            <a:ext cx="8229600" cy="122396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mtClean="0">
                <a:latin typeface="Comic Sans MS" pitchFamily="66" charset="0"/>
              </a:rPr>
              <a:t>Действия в десятичными дробями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>
                <a:latin typeface="Comic Sans MS" pitchFamily="66" charset="0"/>
              </a:rPr>
              <a:t>Колесо обозрения</a:t>
            </a:r>
          </a:p>
        </p:txBody>
      </p:sp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412875"/>
            <a:ext cx="8353425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7812088" y="5013325"/>
            <a:ext cx="288925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580063" y="4724400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596188" y="4724400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6516688" y="4508500"/>
            <a:ext cx="503237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7667625" y="3789363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12,49</a:t>
            </a:r>
            <a:endParaRPr lang="ru-RU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7740650" y="4076700"/>
            <a:ext cx="360363" cy="73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6443663" y="4508500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+0,01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Comic Sans MS" pitchFamily="66" charset="0"/>
              </a:rPr>
              <a:t>Проверь округление:</a:t>
            </a:r>
          </a:p>
        </p:txBody>
      </p:sp>
      <p:sp>
        <p:nvSpPr>
          <p:cNvPr id="19467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2588" cy="4525963"/>
          </a:xfrm>
        </p:spPr>
        <p:txBody>
          <a:bodyPr/>
          <a:lstStyle/>
          <a:p>
            <a:pPr algn="r">
              <a:buFont typeface="Arial" charset="0"/>
              <a:buNone/>
            </a:pPr>
            <a:r>
              <a:rPr lang="ru-RU" smtClean="0"/>
              <a:t>1) 3,58 </a:t>
            </a:r>
            <a:r>
              <a:rPr lang="en-US" smtClean="0"/>
              <a:t>  </a:t>
            </a:r>
            <a:r>
              <a:rPr lang="ru-RU" smtClean="0"/>
              <a:t>  3,6			</a:t>
            </a:r>
          </a:p>
          <a:p>
            <a:pPr algn="r">
              <a:buFont typeface="Arial" charset="0"/>
              <a:buNone/>
            </a:pPr>
            <a:r>
              <a:rPr lang="ru-RU" smtClean="0"/>
              <a:t>2) 0,45 </a:t>
            </a:r>
            <a:r>
              <a:rPr lang="en-US" smtClean="0"/>
              <a:t>   </a:t>
            </a:r>
            <a:r>
              <a:rPr lang="ru-RU" smtClean="0"/>
              <a:t> 0,4			</a:t>
            </a:r>
          </a:p>
          <a:p>
            <a:pPr algn="r">
              <a:buFont typeface="Arial" charset="0"/>
              <a:buNone/>
            </a:pPr>
            <a:r>
              <a:rPr lang="ru-RU" smtClean="0"/>
              <a:t>3) 42,14 </a:t>
            </a:r>
            <a:r>
              <a:rPr lang="en-US" smtClean="0"/>
              <a:t>  </a:t>
            </a:r>
            <a:r>
              <a:rPr lang="ru-RU" smtClean="0"/>
              <a:t> 42,2			</a:t>
            </a:r>
          </a:p>
          <a:p>
            <a:pPr algn="ctr">
              <a:buFont typeface="Arial" charset="0"/>
              <a:buNone/>
            </a:pPr>
            <a:r>
              <a:rPr lang="ru-RU" smtClean="0"/>
              <a:t>        4) 7,88 </a:t>
            </a:r>
            <a:r>
              <a:rPr lang="en-US" smtClean="0"/>
              <a:t> </a:t>
            </a:r>
            <a:r>
              <a:rPr lang="ru-RU" smtClean="0"/>
              <a:t> </a:t>
            </a:r>
            <a:r>
              <a:rPr lang="en-US" smtClean="0"/>
              <a:t> </a:t>
            </a:r>
            <a:r>
              <a:rPr lang="ru-RU" smtClean="0"/>
              <a:t> 8,0</a:t>
            </a:r>
          </a:p>
          <a:p>
            <a:pPr algn="ctr">
              <a:buFont typeface="Arial" charset="0"/>
              <a:buNone/>
            </a:pPr>
            <a:r>
              <a:rPr lang="ru-RU" smtClean="0"/>
              <a:t>       5) 4,712 </a:t>
            </a:r>
            <a:r>
              <a:rPr lang="en-US" smtClean="0"/>
              <a:t> </a:t>
            </a:r>
            <a:r>
              <a:rPr lang="ru-RU" smtClean="0"/>
              <a:t> </a:t>
            </a:r>
            <a:r>
              <a:rPr lang="en-US" smtClean="0"/>
              <a:t> </a:t>
            </a:r>
            <a:r>
              <a:rPr lang="ru-RU" smtClean="0"/>
              <a:t> 4</a:t>
            </a:r>
          </a:p>
          <a:p>
            <a:pPr algn="ctr">
              <a:buFont typeface="Arial" charset="0"/>
              <a:buNone/>
            </a:pPr>
            <a:r>
              <a:rPr lang="ru-RU" smtClean="0"/>
              <a:t>                  6) 0,0059</a:t>
            </a:r>
            <a:r>
              <a:rPr lang="en-US" smtClean="0"/>
              <a:t>   </a:t>
            </a:r>
            <a:r>
              <a:rPr lang="ru-RU" smtClean="0"/>
              <a:t> </a:t>
            </a:r>
            <a:r>
              <a:rPr lang="en-US" smtClean="0"/>
              <a:t> 0</a:t>
            </a:r>
            <a:r>
              <a:rPr lang="ru-RU" smtClean="0"/>
              <a:t>,005</a:t>
            </a:r>
          </a:p>
          <a:p>
            <a:pPr algn="ctr">
              <a:buFont typeface="Arial" charset="0"/>
              <a:buNone/>
            </a:pPr>
            <a:endParaRPr lang="ru-RU" smtClean="0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435600" y="4652963"/>
          <a:ext cx="360363" cy="360362"/>
        </p:xfrm>
        <a:graphic>
          <a:graphicData uri="http://schemas.openxmlformats.org/presentationml/2006/ole">
            <p:oleObj spid="_x0000_s19460" name="Формула" r:id="rId3" imgW="126720" imgH="126720" progId="Equation.3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5219700" y="4076700"/>
          <a:ext cx="358775" cy="358775"/>
        </p:xfrm>
        <a:graphic>
          <a:graphicData uri="http://schemas.openxmlformats.org/presentationml/2006/ole">
            <p:oleObj spid="_x0000_s19461" name="Формула" r:id="rId4" imgW="126720" imgH="126720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4932363" y="3500438"/>
          <a:ext cx="358775" cy="358775"/>
        </p:xfrm>
        <a:graphic>
          <a:graphicData uri="http://schemas.openxmlformats.org/presentationml/2006/ole">
            <p:oleObj spid="_x0000_s19462" name="Формула" r:id="rId5" imgW="126720" imgH="126720" progId="Equation.3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5076825" y="1700213"/>
          <a:ext cx="358775" cy="358775"/>
        </p:xfrm>
        <a:graphic>
          <a:graphicData uri="http://schemas.openxmlformats.org/presentationml/2006/ole">
            <p:oleObj spid="_x0000_s19463" name="Формула" r:id="rId6" imgW="126720" imgH="126720" progId="Equation.3">
              <p:embed/>
            </p:oleObj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5076825" y="2276475"/>
          <a:ext cx="358775" cy="358775"/>
        </p:xfrm>
        <a:graphic>
          <a:graphicData uri="http://schemas.openxmlformats.org/presentationml/2006/ole">
            <p:oleObj spid="_x0000_s19464" name="Формула" r:id="rId7" imgW="126720" imgH="126720" progId="Equation.3">
              <p:embed/>
            </p:oleObj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5219700" y="2852738"/>
          <a:ext cx="358775" cy="358775"/>
        </p:xfrm>
        <a:graphic>
          <a:graphicData uri="http://schemas.openxmlformats.org/presentationml/2006/ole">
            <p:oleObj spid="_x0000_s19465" name="Формула" r:id="rId8" imgW="126720" imgH="12672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282575"/>
            <a:ext cx="6553200" cy="62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84213" y="476250"/>
            <a:ext cx="7848600" cy="792163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Интернет – ресурсы:</a:t>
            </a:r>
          </a:p>
        </p:txBody>
      </p:sp>
      <p:sp>
        <p:nvSpPr>
          <p:cNvPr id="21506" name="Прямоугольник 3"/>
          <p:cNvSpPr>
            <a:spLocks noChangeArrowheads="1"/>
          </p:cNvSpPr>
          <p:nvPr/>
        </p:nvSpPr>
        <p:spPr bwMode="auto">
          <a:xfrm>
            <a:off x="684213" y="1341438"/>
            <a:ext cx="7991475" cy="519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u="sng">
                <a:latin typeface="Cambria" pitchFamily="18" charset="0"/>
                <a:hlinkClick r:id="rId2"/>
              </a:rPr>
              <a:t>http://img-fotki.yandex.ru/get/4706/28257045.5ec/0_6f5cf_5329c14_XL.png</a:t>
            </a:r>
            <a:endParaRPr lang="ru-RU" sz="1400">
              <a:latin typeface="Cambria" pitchFamily="18" charset="0"/>
            </a:endParaRPr>
          </a:p>
          <a:p>
            <a:pPr algn="ctr"/>
            <a:r>
              <a:rPr lang="ru-RU" sz="1400" i="1">
                <a:latin typeface="Cambria" pitchFamily="18" charset="0"/>
              </a:rPr>
              <a:t>фон</a:t>
            </a:r>
          </a:p>
          <a:p>
            <a:pPr algn="ctr"/>
            <a:endParaRPr lang="ru-RU" sz="1400" i="1">
              <a:latin typeface="Cambria" pitchFamily="18" charset="0"/>
            </a:endParaRPr>
          </a:p>
          <a:p>
            <a:pPr algn="ctr"/>
            <a:r>
              <a:rPr lang="ru-RU" sz="1400">
                <a:latin typeface="Cambria" pitchFamily="18" charset="0"/>
                <a:hlinkClick r:id="rId3"/>
              </a:rPr>
              <a:t>http://img-fotki.yandex.ru/get/5634/136487634.a3b/0_d5b7c_44e066c2_XL.png</a:t>
            </a:r>
            <a:r>
              <a:rPr lang="ru-RU" sz="1400">
                <a:latin typeface="Cambria" pitchFamily="18" charset="0"/>
              </a:rPr>
              <a:t>  </a:t>
            </a:r>
          </a:p>
          <a:p>
            <a:pPr algn="ctr"/>
            <a:r>
              <a:rPr lang="ru-RU" sz="1400" i="1">
                <a:latin typeface="Cambria" pitchFamily="18" charset="0"/>
              </a:rPr>
              <a:t>перо, чернильница, тетрадь</a:t>
            </a:r>
          </a:p>
          <a:p>
            <a:pPr algn="ctr"/>
            <a:endParaRPr lang="ru-RU" sz="1400" i="1">
              <a:latin typeface="Cambria" pitchFamily="18" charset="0"/>
            </a:endParaRPr>
          </a:p>
          <a:p>
            <a:pPr algn="ctr"/>
            <a:r>
              <a:rPr lang="ru-RU" sz="1400">
                <a:latin typeface="Cambria" pitchFamily="18" charset="0"/>
              </a:rPr>
              <a:t> </a:t>
            </a:r>
          </a:p>
          <a:p>
            <a:pPr algn="ctr"/>
            <a:r>
              <a:rPr lang="ru-RU" sz="1400" u="sng">
                <a:latin typeface="Cambria" pitchFamily="18" charset="0"/>
                <a:hlinkClick r:id="rId4"/>
              </a:rPr>
              <a:t>http://img-fotki.yandex.ru/get/4706/113882196.8e/0_60321_5cca8fd5_XL</a:t>
            </a:r>
            <a:endParaRPr lang="ru-RU" sz="1400" u="sng">
              <a:latin typeface="Cambria" pitchFamily="18" charset="0"/>
            </a:endParaRPr>
          </a:p>
          <a:p>
            <a:pPr algn="ctr"/>
            <a:r>
              <a:rPr lang="ru-RU" sz="1400" u="sng">
                <a:latin typeface="Cambria" pitchFamily="18" charset="0"/>
                <a:hlinkClick r:id="rId5"/>
              </a:rPr>
              <a:t>http://www.ailona.ru/_ph/97/250733085.png</a:t>
            </a:r>
            <a:endParaRPr lang="ru-RU" sz="1400" u="sng">
              <a:latin typeface="Cambria" pitchFamily="18" charset="0"/>
            </a:endParaRPr>
          </a:p>
          <a:p>
            <a:pPr algn="ctr"/>
            <a:r>
              <a:rPr lang="ru-RU" sz="1400" i="1">
                <a:latin typeface="Cambria" pitchFamily="18" charset="0"/>
              </a:rPr>
              <a:t>перья</a:t>
            </a:r>
          </a:p>
          <a:p>
            <a:pPr algn="ctr"/>
            <a:endParaRPr lang="ru-RU" sz="1400">
              <a:latin typeface="Cambria" pitchFamily="18" charset="0"/>
            </a:endParaRPr>
          </a:p>
          <a:p>
            <a:pPr algn="ctr"/>
            <a:r>
              <a:rPr lang="ru-RU" sz="1400">
                <a:latin typeface="Cambria" pitchFamily="18" charset="0"/>
                <a:hlinkClick r:id="rId6"/>
              </a:rPr>
              <a:t>http://img-fotki.yandex.ru/get/6214/66124276.8d/0_760aa_c67ee5b0_XXL.png</a:t>
            </a:r>
            <a:endParaRPr lang="ru-RU" sz="1400">
              <a:latin typeface="Cambria" pitchFamily="18" charset="0"/>
            </a:endParaRPr>
          </a:p>
          <a:p>
            <a:pPr algn="ctr"/>
            <a:r>
              <a:rPr lang="ru-RU" sz="1400" i="1">
                <a:latin typeface="Cambria" pitchFamily="18" charset="0"/>
              </a:rPr>
              <a:t>свиток</a:t>
            </a:r>
          </a:p>
          <a:p>
            <a:pPr algn="ctr"/>
            <a:endParaRPr lang="ru-RU" sz="1400" i="1">
              <a:latin typeface="Cambria" pitchFamily="18" charset="0"/>
            </a:endParaRPr>
          </a:p>
          <a:p>
            <a:pPr algn="ctr"/>
            <a:r>
              <a:rPr lang="ru-RU" sz="1400" u="sng">
                <a:latin typeface="Cambria" pitchFamily="18" charset="0"/>
                <a:hlinkClick r:id="rId7"/>
              </a:rPr>
              <a:t>http://s3.uploads.ru/5o8gm.png</a:t>
            </a:r>
            <a:endParaRPr lang="ru-RU" sz="1400" u="sng">
              <a:latin typeface="Cambria" pitchFamily="18" charset="0"/>
            </a:endParaRPr>
          </a:p>
          <a:p>
            <a:pPr algn="ctr"/>
            <a:r>
              <a:rPr lang="ru-RU" sz="1400" i="1">
                <a:latin typeface="Cambria" pitchFamily="18" charset="0"/>
              </a:rPr>
              <a:t>Рамка</a:t>
            </a:r>
          </a:p>
          <a:p>
            <a:pPr algn="ctr"/>
            <a:r>
              <a:rPr lang="ru-RU" sz="1400"/>
              <a:t>источник шаблона: </a:t>
            </a:r>
            <a:endParaRPr lang="en-US" sz="1400"/>
          </a:p>
          <a:p>
            <a:pPr algn="ctr"/>
            <a:endParaRPr lang="ru-RU" sz="1400"/>
          </a:p>
          <a:p>
            <a:pPr algn="ctr"/>
            <a:r>
              <a:rPr lang="ru-RU" sz="1400" b="1" i="1"/>
              <a:t>Ранько Елена Алексеевна </a:t>
            </a:r>
          </a:p>
          <a:p>
            <a:pPr algn="ctr"/>
            <a:r>
              <a:rPr lang="ru-RU" sz="1400" b="1" i="1"/>
              <a:t>учитель начальных классов  </a:t>
            </a:r>
          </a:p>
          <a:p>
            <a:pPr algn="ctr"/>
            <a:r>
              <a:rPr lang="ru-RU" sz="1400" b="1" i="1"/>
              <a:t>МАОУ лицей №21</a:t>
            </a:r>
          </a:p>
          <a:p>
            <a:pPr algn="ctr"/>
            <a:r>
              <a:rPr lang="ru-RU" sz="1400" b="1" i="1"/>
              <a:t>  г. Иваново</a:t>
            </a:r>
          </a:p>
          <a:p>
            <a:pPr algn="ctr"/>
            <a:r>
              <a:rPr lang="ru-RU" sz="1400" i="1"/>
              <a:t>Сайт: </a:t>
            </a:r>
            <a:r>
              <a:rPr lang="en-US" sz="1400" i="1">
                <a:hlinkClick r:id="rId8"/>
              </a:rPr>
              <a:t>http://elenaranko.ucoz.ru/</a:t>
            </a:r>
            <a:r>
              <a:rPr lang="ru-RU" sz="1400" i="1"/>
              <a:t>   </a:t>
            </a:r>
          </a:p>
          <a:p>
            <a:pPr algn="ctr"/>
            <a:endParaRPr lang="ru-RU" sz="1400" i="1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68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Cambria</vt:lpstr>
      <vt:lpstr>Comic Sans MS</vt:lpstr>
      <vt:lpstr>Times New Roman</vt:lpstr>
      <vt:lpstr>Тема Office</vt:lpstr>
      <vt:lpstr>Тема Office</vt:lpstr>
      <vt:lpstr>Формула</vt:lpstr>
      <vt:lpstr>Слайд 1</vt:lpstr>
      <vt:lpstr>Колесо обозрения</vt:lpstr>
      <vt:lpstr>Проверь округление: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Учитель</cp:lastModifiedBy>
  <cp:revision>3</cp:revision>
  <dcterms:created xsi:type="dcterms:W3CDTF">2013-08-18T07:43:00Z</dcterms:created>
  <dcterms:modified xsi:type="dcterms:W3CDTF">2014-04-04T04:24:35Z</dcterms:modified>
</cp:coreProperties>
</file>