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6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88558"/>
            <a:ext cx="5364088" cy="5969442"/>
          </a:xfrm>
        </p:spPr>
      </p:pic>
      <p:sp>
        <p:nvSpPr>
          <p:cNvPr id="5" name="Прямоугольник 4"/>
          <p:cNvSpPr/>
          <p:nvPr/>
        </p:nvSpPr>
        <p:spPr>
          <a:xfrm>
            <a:off x="5327576" y="1412776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усский  учёный, писатель , составитель «Толкового словаря живого великорусского языка».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сборнике Даля 30130 пословиц.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расположены не в азбучном порядке, а по содержанию и смыслу.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Его 180 тетрадей- это 180 разделов, по которым распределены пословицы.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0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Даль Владимир Иванович</a:t>
            </a:r>
          </a:p>
          <a:p>
            <a:endParaRPr lang="ru-RU" sz="36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Не,горя,не,узнав,и,радости,узнаешь</a:t>
            </a:r>
            <a:endParaRPr lang="ru-RU" dirty="0" smtClean="0"/>
          </a:p>
          <a:p>
            <a:r>
              <a:rPr lang="ru-RU" dirty="0" err="1" smtClean="0"/>
              <a:t>Умирают,да,живут,их,люди,дела,добрые</a:t>
            </a:r>
            <a:endParaRPr lang="ru-RU" dirty="0" smtClean="0"/>
          </a:p>
          <a:p>
            <a:r>
              <a:rPr lang="ru-RU" dirty="0" err="1" smtClean="0"/>
              <a:t>Натаскает,немного,одна,мёду,пчела</a:t>
            </a:r>
            <a:endParaRPr lang="ru-RU" dirty="0" smtClean="0"/>
          </a:p>
          <a:p>
            <a:r>
              <a:rPr lang="ru-RU" dirty="0" smtClean="0"/>
              <a:t>В, медведь, и, неволе, пляшет</a:t>
            </a:r>
          </a:p>
          <a:p>
            <a:r>
              <a:rPr lang="ru-RU" dirty="0" err="1" smtClean="0"/>
              <a:t>Обидеть,худое,соседа,дело</a:t>
            </a:r>
            <a:endParaRPr lang="ru-RU" dirty="0" smtClean="0"/>
          </a:p>
          <a:p>
            <a:r>
              <a:rPr lang="ru-RU" dirty="0" smtClean="0"/>
              <a:t>Не, делает, тот, не, кто, ничего, ошибается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      Конкурс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endParaRPr lang="ru-RU" sz="4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           «Растолкуй слово»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ТУЖИТЬ</a:t>
            </a:r>
          </a:p>
          <a:p>
            <a:pPr>
              <a:buNone/>
            </a:pPr>
            <a:r>
              <a:rPr lang="ru-RU" dirty="0" smtClean="0"/>
              <a:t>                                  СТУДЁНАЯ</a:t>
            </a:r>
          </a:p>
          <a:p>
            <a:pPr>
              <a:buNone/>
            </a:pPr>
            <a:r>
              <a:rPr lang="ru-RU" dirty="0" smtClean="0"/>
              <a:t>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УХОМ НЕ ВЕДЕТ</a:t>
            </a:r>
          </a:p>
          <a:p>
            <a:pPr>
              <a:buNone/>
            </a:pPr>
            <a:r>
              <a:rPr lang="ru-RU" dirty="0" smtClean="0"/>
              <a:t>                                   КУДА ГЛАЗА ГЛЯДЯТ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6000" dirty="0" smtClean="0">
                <a:solidFill>
                  <a:srgbClr val="C00000"/>
                </a:solidFill>
              </a:rPr>
              <a:t>Спасибо за внимание!!!!</a:t>
            </a:r>
          </a:p>
          <a:p>
            <a:endParaRPr lang="ru-RU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И. Даль пишет: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 Собрание пословиц- это свод народной опытной премудрости, цвет здорового ума, житейская правда народа.»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      Конкурс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endParaRPr lang="ru-RU" sz="4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«ЗАКОНЧИ ПОСЛОВИЦУ»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              Петь хорошо вместе , а …   </a:t>
            </a:r>
          </a:p>
          <a:p>
            <a:pPr>
              <a:buNone/>
            </a:pPr>
            <a:r>
              <a:rPr lang="ru-RU" dirty="0" smtClean="0"/>
              <a:t>                  Не спеши языком,…     </a:t>
            </a:r>
          </a:p>
          <a:p>
            <a:pPr>
              <a:buNone/>
            </a:pPr>
            <a:r>
              <a:rPr lang="ru-RU" dirty="0" smtClean="0"/>
              <a:t>                      На чужой роток…    </a:t>
            </a:r>
          </a:p>
          <a:p>
            <a:pPr>
              <a:buNone/>
            </a:pPr>
            <a:r>
              <a:rPr lang="ru-RU" dirty="0" smtClean="0"/>
              <a:t>                           За правое дело…       </a:t>
            </a:r>
          </a:p>
          <a:p>
            <a:pPr>
              <a:buNone/>
            </a:pPr>
            <a:r>
              <a:rPr lang="ru-RU" dirty="0" smtClean="0"/>
              <a:t>                                За словом в карман…  </a:t>
            </a:r>
          </a:p>
          <a:p>
            <a:pPr>
              <a:buNone/>
            </a:pPr>
            <a:r>
              <a:rPr lang="ru-RU" dirty="0" smtClean="0"/>
              <a:t>                                     Меньше говори,…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ПРОДОЛЖИ</a:t>
            </a:r>
            <a:br>
              <a:rPr lang="ru-RU" dirty="0" smtClean="0"/>
            </a:br>
            <a:r>
              <a:rPr lang="ru-RU" dirty="0" smtClean="0"/>
              <a:t>                          ↓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       Конкурс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C00000"/>
                </a:solidFill>
              </a:rPr>
              <a:t>      </a:t>
            </a:r>
            <a:endParaRPr lang="ru-RU" sz="9600" dirty="0"/>
          </a:p>
        </p:txBody>
      </p:sp>
      <p:pic>
        <p:nvPicPr>
          <p:cNvPr id="1027" name="Picture 3" descr="C:\Users\никита\Downloads\2324\яя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632848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Скоро ест и мелко жует, сама не глотает и другим не дает</a:t>
            </a:r>
          </a:p>
          <a:p>
            <a:pPr>
              <a:buNone/>
            </a:pPr>
            <a:r>
              <a:rPr lang="ru-RU" dirty="0" smtClean="0"/>
              <a:t>Конь стальной, хвост льняной</a:t>
            </a:r>
          </a:p>
          <a:p>
            <a:pPr>
              <a:buNone/>
            </a:pPr>
            <a:r>
              <a:rPr lang="ru-RU" dirty="0" smtClean="0"/>
              <a:t>Скручен, связан, по избе скачет</a:t>
            </a:r>
          </a:p>
          <a:p>
            <a:pPr>
              <a:buNone/>
            </a:pPr>
            <a:r>
              <a:rPr lang="ru-RU" dirty="0" smtClean="0"/>
              <a:t>Маленько кругленько, а за хвост не поднять</a:t>
            </a:r>
          </a:p>
          <a:p>
            <a:pPr>
              <a:buNone/>
            </a:pPr>
            <a:r>
              <a:rPr lang="ru-RU" dirty="0" smtClean="0"/>
              <a:t>Белая кошка лезет в окошко</a:t>
            </a:r>
          </a:p>
          <a:p>
            <a:pPr>
              <a:buNone/>
            </a:pPr>
            <a:r>
              <a:rPr lang="ru-RU" dirty="0" smtClean="0"/>
              <a:t>Черная корова весь мир поборола</a:t>
            </a:r>
          </a:p>
          <a:p>
            <a:pPr>
              <a:buNone/>
            </a:pPr>
            <a:r>
              <a:rPr lang="ru-RU" dirty="0" smtClean="0"/>
              <a:t>Черно, как жук, бело, как снег, </a:t>
            </a:r>
            <a:r>
              <a:rPr lang="ru-RU" dirty="0" err="1" smtClean="0"/>
              <a:t>повертка</a:t>
            </a:r>
            <a:r>
              <a:rPr lang="ru-RU" dirty="0" smtClean="0"/>
              <a:t> </a:t>
            </a:r>
            <a:r>
              <a:rPr lang="ru-RU" dirty="0" smtClean="0"/>
              <a:t>в лес, тараторит, как бес</a:t>
            </a:r>
          </a:p>
          <a:p>
            <a:pPr>
              <a:buNone/>
            </a:pPr>
            <a:r>
              <a:rPr lang="ru-RU" dirty="0" smtClean="0"/>
              <a:t>Не князь по породе, а ходит в короне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      Конкурс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endParaRPr lang="ru-RU" sz="4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«Вспомни пословицу или поговорку»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ита\Downloads\2324\dlyakota.ru_fakty_rot-lyudskoy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347864" cy="2288870"/>
          </a:xfrm>
          <a:prstGeom prst="rect">
            <a:avLst/>
          </a:prstGeom>
          <a:noFill/>
        </p:spPr>
      </p:pic>
      <p:pic>
        <p:nvPicPr>
          <p:cNvPr id="1027" name="Picture 3" descr="C:\Users\никита\Downloads\2324\threa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1714500" cy="2381250"/>
          </a:xfrm>
          <a:prstGeom prst="rect">
            <a:avLst/>
          </a:prstGeom>
          <a:noFill/>
        </p:spPr>
      </p:pic>
      <p:pic>
        <p:nvPicPr>
          <p:cNvPr id="1030" name="Picture 6" descr="C:\Users\никита\Downloads\2324\0_78020_106772ca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01008"/>
            <a:ext cx="2519512" cy="2554647"/>
          </a:xfrm>
          <a:prstGeom prst="rect">
            <a:avLst/>
          </a:prstGeom>
          <a:noFill/>
        </p:spPr>
      </p:pic>
      <p:pic>
        <p:nvPicPr>
          <p:cNvPr id="1031" name="Picture 7" descr="C:\Users\никита\Downloads\2324\0_77053_800cfbad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2344515" cy="228324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59632" y="6237312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Яблоко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278092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Нитка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6093296"/>
            <a:ext cx="577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Лук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04248" y="2924944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Хлеб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      Конкурс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000" dirty="0" smtClean="0"/>
          </a:p>
          <a:p>
            <a:pPr>
              <a:buNone/>
            </a:pPr>
            <a:endParaRPr lang="ru-RU" sz="4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«Собери рассыпанные пословицы»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257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В. И. Даль пишет:</vt:lpstr>
      <vt:lpstr>      Конкурс</vt:lpstr>
      <vt:lpstr>                 ПРОДОЛЖИ                           ↓</vt:lpstr>
      <vt:lpstr>       Конкурс</vt:lpstr>
      <vt:lpstr>Слайд 6</vt:lpstr>
      <vt:lpstr>      Конкурс</vt:lpstr>
      <vt:lpstr>Слайд 8</vt:lpstr>
      <vt:lpstr>      Конкурс</vt:lpstr>
      <vt:lpstr>Слайд 10</vt:lpstr>
      <vt:lpstr>      Конкурс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русский16</cp:lastModifiedBy>
  <cp:revision>28</cp:revision>
  <dcterms:created xsi:type="dcterms:W3CDTF">2013-10-19T11:30:44Z</dcterms:created>
  <dcterms:modified xsi:type="dcterms:W3CDTF">2014-08-25T07:05:30Z</dcterms:modified>
</cp:coreProperties>
</file>