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7" r:id="rId3"/>
    <p:sldId id="295" r:id="rId4"/>
    <p:sldId id="285" r:id="rId5"/>
    <p:sldId id="291" r:id="rId6"/>
    <p:sldId id="294" r:id="rId7"/>
    <p:sldId id="286" r:id="rId8"/>
    <p:sldId id="293" r:id="rId9"/>
    <p:sldId id="271" r:id="rId10"/>
    <p:sldId id="276" r:id="rId11"/>
    <p:sldId id="277" r:id="rId12"/>
    <p:sldId id="278" r:id="rId13"/>
    <p:sldId id="284" r:id="rId14"/>
    <p:sldId id="283" r:id="rId15"/>
    <p:sldId id="279" r:id="rId16"/>
    <p:sldId id="290" r:id="rId17"/>
    <p:sldId id="292" r:id="rId18"/>
    <p:sldId id="28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89209" autoAdjust="0"/>
  </p:normalViewPr>
  <p:slideViewPr>
    <p:cSldViewPr>
      <p:cViewPr varScale="1">
        <p:scale>
          <a:sx n="82" d="100"/>
          <a:sy n="82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6BA1F-42EA-4077-869A-7A6FF1343864}" type="doc">
      <dgm:prSet loTypeId="urn:microsoft.com/office/officeart/2005/8/layout/pyramid1" loCatId="pyramid" qsTypeId="urn:microsoft.com/office/officeart/2005/8/quickstyle/simple5" qsCatId="simple" csTypeId="urn:microsoft.com/office/officeart/2005/8/colors/colorful1" csCatId="colorful" phldr="1"/>
      <dgm:spPr/>
    </dgm:pt>
    <dgm:pt modelId="{4E24DB92-F386-4F99-BE15-38D41AD92F9F}">
      <dgm:prSet phldrT="[Текст]"/>
      <dgm:spPr>
        <a:solidFill>
          <a:srgbClr val="FF9933"/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 </a:t>
          </a:r>
          <a:endParaRPr lang="ru-RU" b="1" dirty="0">
            <a:latin typeface="Cambria" pitchFamily="18" charset="0"/>
          </a:endParaRPr>
        </a:p>
      </dgm:t>
    </dgm:pt>
    <dgm:pt modelId="{38C706FA-733F-48A7-80BF-CE1CA1C2B620}" type="sibTrans" cxnId="{C596D133-0083-4D8B-9FFD-303DBDDC8911}">
      <dgm:prSet/>
      <dgm:spPr/>
      <dgm:t>
        <a:bodyPr/>
        <a:lstStyle/>
        <a:p>
          <a:endParaRPr lang="ru-RU"/>
        </a:p>
      </dgm:t>
    </dgm:pt>
    <dgm:pt modelId="{E60DC72A-AC51-4C19-BD10-08EDEECE2DDF}" type="parTrans" cxnId="{C596D133-0083-4D8B-9FFD-303DBDDC8911}">
      <dgm:prSet/>
      <dgm:spPr/>
      <dgm:t>
        <a:bodyPr/>
        <a:lstStyle/>
        <a:p>
          <a:endParaRPr lang="ru-RU"/>
        </a:p>
      </dgm:t>
    </dgm:pt>
    <dgm:pt modelId="{2D9FD220-2487-45C5-BA07-CCFEBA900B44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 </a:t>
          </a:r>
          <a:endParaRPr lang="ru-RU" b="1" dirty="0">
            <a:latin typeface="Cambria" pitchFamily="18" charset="0"/>
          </a:endParaRPr>
        </a:p>
      </dgm:t>
    </dgm:pt>
    <dgm:pt modelId="{D23C9C57-E09E-4876-AFAD-60A8C1628830}" type="sibTrans" cxnId="{7A731D1D-3F38-46B0-8768-D5285574AA0F}">
      <dgm:prSet/>
      <dgm:spPr/>
      <dgm:t>
        <a:bodyPr/>
        <a:lstStyle/>
        <a:p>
          <a:endParaRPr lang="ru-RU"/>
        </a:p>
      </dgm:t>
    </dgm:pt>
    <dgm:pt modelId="{1FA8F739-70DA-4072-BC06-366F316CA1A3}" type="parTrans" cxnId="{7A731D1D-3F38-46B0-8768-D5285574AA0F}">
      <dgm:prSet/>
      <dgm:spPr/>
      <dgm:t>
        <a:bodyPr/>
        <a:lstStyle/>
        <a:p>
          <a:endParaRPr lang="ru-RU"/>
        </a:p>
      </dgm:t>
    </dgm:pt>
    <dgm:pt modelId="{455EED51-45FF-456D-A407-116CBF54FC35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 </a:t>
          </a:r>
          <a:endParaRPr lang="ru-RU" b="1" dirty="0">
            <a:latin typeface="Cambria" pitchFamily="18" charset="0"/>
          </a:endParaRPr>
        </a:p>
      </dgm:t>
    </dgm:pt>
    <dgm:pt modelId="{0C890D46-2718-4FDC-9178-2BB19F0E087B}" type="sibTrans" cxnId="{E675C655-BCDC-47B9-B88D-06FB11005232}">
      <dgm:prSet/>
      <dgm:spPr/>
      <dgm:t>
        <a:bodyPr/>
        <a:lstStyle/>
        <a:p>
          <a:endParaRPr lang="ru-RU"/>
        </a:p>
      </dgm:t>
    </dgm:pt>
    <dgm:pt modelId="{774D5E4C-BEDE-4149-A160-5D76B9A05F42}" type="parTrans" cxnId="{E675C655-BCDC-47B9-B88D-06FB11005232}">
      <dgm:prSet/>
      <dgm:spPr/>
      <dgm:t>
        <a:bodyPr/>
        <a:lstStyle/>
        <a:p>
          <a:endParaRPr lang="ru-RU"/>
        </a:p>
      </dgm:t>
    </dgm:pt>
    <dgm:pt modelId="{6D9C873D-531D-41A5-82B8-655BE0BE495F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 </a:t>
          </a:r>
          <a:endParaRPr lang="ru-RU" b="1" dirty="0">
            <a:latin typeface="Cambria" pitchFamily="18" charset="0"/>
          </a:endParaRPr>
        </a:p>
      </dgm:t>
    </dgm:pt>
    <dgm:pt modelId="{2DD7ED35-48DB-4E5B-9418-E63237B2295A}" type="sibTrans" cxnId="{D3B67443-CE68-40E0-A852-A6E2944D05D6}">
      <dgm:prSet/>
      <dgm:spPr/>
      <dgm:t>
        <a:bodyPr/>
        <a:lstStyle/>
        <a:p>
          <a:endParaRPr lang="ru-RU"/>
        </a:p>
      </dgm:t>
    </dgm:pt>
    <dgm:pt modelId="{7AC3AFED-A020-48DA-84E6-19D1266328C7}" type="parTrans" cxnId="{D3B67443-CE68-40E0-A852-A6E2944D05D6}">
      <dgm:prSet/>
      <dgm:spPr/>
      <dgm:t>
        <a:bodyPr/>
        <a:lstStyle/>
        <a:p>
          <a:endParaRPr lang="ru-RU"/>
        </a:p>
      </dgm:t>
    </dgm:pt>
    <dgm:pt modelId="{C3A7649D-29D8-44D6-9D49-2612F0D97835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 </a:t>
          </a:r>
          <a:endParaRPr lang="ru-RU" b="1" dirty="0">
            <a:latin typeface="Cambria" pitchFamily="18" charset="0"/>
          </a:endParaRPr>
        </a:p>
      </dgm:t>
    </dgm:pt>
    <dgm:pt modelId="{0DED9934-7316-48A2-BF6D-D4D49825A6C6}" type="sibTrans" cxnId="{AE2BB220-5361-4565-A6B8-778F2AEAED1D}">
      <dgm:prSet/>
      <dgm:spPr/>
      <dgm:t>
        <a:bodyPr/>
        <a:lstStyle/>
        <a:p>
          <a:endParaRPr lang="ru-RU"/>
        </a:p>
      </dgm:t>
    </dgm:pt>
    <dgm:pt modelId="{3228F429-8A72-4906-8ED0-035F41661750}" type="parTrans" cxnId="{AE2BB220-5361-4565-A6B8-778F2AEAED1D}">
      <dgm:prSet/>
      <dgm:spPr/>
      <dgm:t>
        <a:bodyPr/>
        <a:lstStyle/>
        <a:p>
          <a:endParaRPr lang="ru-RU"/>
        </a:p>
      </dgm:t>
    </dgm:pt>
    <dgm:pt modelId="{1CEEE4C9-7F28-4D9B-A768-6E3A271705CA}" type="pres">
      <dgm:prSet presAssocID="{ED46BA1F-42EA-4077-869A-7A6FF1343864}" presName="Name0" presStyleCnt="0">
        <dgm:presLayoutVars>
          <dgm:dir/>
          <dgm:animLvl val="lvl"/>
          <dgm:resizeHandles val="exact"/>
        </dgm:presLayoutVars>
      </dgm:prSet>
      <dgm:spPr/>
    </dgm:pt>
    <dgm:pt modelId="{06528059-A284-4012-9817-337D56797BFC}" type="pres">
      <dgm:prSet presAssocID="{6D9C873D-531D-41A5-82B8-655BE0BE495F}" presName="Name8" presStyleCnt="0"/>
      <dgm:spPr/>
    </dgm:pt>
    <dgm:pt modelId="{CE9F0B88-B4BA-4266-B5C6-E9C240C699CA}" type="pres">
      <dgm:prSet presAssocID="{6D9C873D-531D-41A5-82B8-655BE0BE495F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DDFE-07DB-47D7-9669-5C1480C03977}" type="pres">
      <dgm:prSet presAssocID="{6D9C873D-531D-41A5-82B8-655BE0BE49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ED5A9-9DE1-4DF3-9E0D-5E39D550BDD1}" type="pres">
      <dgm:prSet presAssocID="{C3A7649D-29D8-44D6-9D49-2612F0D97835}" presName="Name8" presStyleCnt="0"/>
      <dgm:spPr/>
    </dgm:pt>
    <dgm:pt modelId="{496D4EBE-201A-42AD-9509-5C812912CC74}" type="pres">
      <dgm:prSet presAssocID="{C3A7649D-29D8-44D6-9D49-2612F0D9783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93A4B-4CFD-4975-B822-7CA33DA72E6B}" type="pres">
      <dgm:prSet presAssocID="{C3A7649D-29D8-44D6-9D49-2612F0D978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6141-B656-4A2A-A030-EF63DA1827DB}" type="pres">
      <dgm:prSet presAssocID="{455EED51-45FF-456D-A407-116CBF54FC35}" presName="Name8" presStyleCnt="0"/>
      <dgm:spPr/>
    </dgm:pt>
    <dgm:pt modelId="{E4C2F601-43A3-4A8E-B2F8-BC2C28D9DF5D}" type="pres">
      <dgm:prSet presAssocID="{455EED51-45FF-456D-A407-116CBF54FC3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87EC4-9BF1-42EB-B18E-735E631B1051}" type="pres">
      <dgm:prSet presAssocID="{455EED51-45FF-456D-A407-116CBF54FC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439-85AF-4789-B057-FA94BE2C7A96}" type="pres">
      <dgm:prSet presAssocID="{2D9FD220-2487-45C5-BA07-CCFEBA900B44}" presName="Name8" presStyleCnt="0"/>
      <dgm:spPr/>
    </dgm:pt>
    <dgm:pt modelId="{20D09E5E-C9A3-4243-B4E7-8EFC17708D88}" type="pres">
      <dgm:prSet presAssocID="{2D9FD220-2487-45C5-BA07-CCFEBA900B4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32C81-9800-4A90-B431-51F8BD138F04}" type="pres">
      <dgm:prSet presAssocID="{2D9FD220-2487-45C5-BA07-CCFEBA900B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49232-4CA3-478E-BCCE-7F55FAC62EA1}" type="pres">
      <dgm:prSet presAssocID="{4E24DB92-F386-4F99-BE15-38D41AD92F9F}" presName="Name8" presStyleCnt="0"/>
      <dgm:spPr/>
    </dgm:pt>
    <dgm:pt modelId="{46E2C8C9-B692-467D-A890-F241B18DA150}" type="pres">
      <dgm:prSet presAssocID="{4E24DB92-F386-4F99-BE15-38D41AD92F9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B922-37B8-4539-9A9E-2AF251CDF4AF}" type="pres">
      <dgm:prSet presAssocID="{4E24DB92-F386-4F99-BE15-38D41AD92F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CF9FD-2376-4065-BD89-D5D72A1597CC}" type="presOf" srcId="{C3A7649D-29D8-44D6-9D49-2612F0D97835}" destId="{496D4EBE-201A-42AD-9509-5C812912CC74}" srcOrd="0" destOrd="0" presId="urn:microsoft.com/office/officeart/2005/8/layout/pyramid1"/>
    <dgm:cxn modelId="{AE2BB220-5361-4565-A6B8-778F2AEAED1D}" srcId="{ED46BA1F-42EA-4077-869A-7A6FF1343864}" destId="{C3A7649D-29D8-44D6-9D49-2612F0D97835}" srcOrd="1" destOrd="0" parTransId="{3228F429-8A72-4906-8ED0-035F41661750}" sibTransId="{0DED9934-7316-48A2-BF6D-D4D49825A6C6}"/>
    <dgm:cxn modelId="{959E8A44-9277-4DFC-992A-1DB8BA9ADDD6}" type="presOf" srcId="{455EED51-45FF-456D-A407-116CBF54FC35}" destId="{E4C2F601-43A3-4A8E-B2F8-BC2C28D9DF5D}" srcOrd="0" destOrd="0" presId="urn:microsoft.com/office/officeart/2005/8/layout/pyramid1"/>
    <dgm:cxn modelId="{86FD2B45-3F51-40EE-8ACF-9AA7C46F4AF9}" type="presOf" srcId="{2D9FD220-2487-45C5-BA07-CCFEBA900B44}" destId="{20D09E5E-C9A3-4243-B4E7-8EFC17708D88}" srcOrd="0" destOrd="0" presId="urn:microsoft.com/office/officeart/2005/8/layout/pyramid1"/>
    <dgm:cxn modelId="{ACA1B344-CACD-4947-9AE1-E9FD052754D1}" type="presOf" srcId="{455EED51-45FF-456D-A407-116CBF54FC35}" destId="{1DC87EC4-9BF1-42EB-B18E-735E631B1051}" srcOrd="1" destOrd="0" presId="urn:microsoft.com/office/officeart/2005/8/layout/pyramid1"/>
    <dgm:cxn modelId="{7A731D1D-3F38-46B0-8768-D5285574AA0F}" srcId="{ED46BA1F-42EA-4077-869A-7A6FF1343864}" destId="{2D9FD220-2487-45C5-BA07-CCFEBA900B44}" srcOrd="3" destOrd="0" parTransId="{1FA8F739-70DA-4072-BC06-366F316CA1A3}" sibTransId="{D23C9C57-E09E-4876-AFAD-60A8C1628830}"/>
    <dgm:cxn modelId="{B584F7E2-1431-42CA-B696-6F543A69FD80}" type="presOf" srcId="{6D9C873D-531D-41A5-82B8-655BE0BE495F}" destId="{CE9F0B88-B4BA-4266-B5C6-E9C240C699CA}" srcOrd="0" destOrd="0" presId="urn:microsoft.com/office/officeart/2005/8/layout/pyramid1"/>
    <dgm:cxn modelId="{522E469F-6D79-424B-9CBF-DD1826CEBFE7}" type="presOf" srcId="{4E24DB92-F386-4F99-BE15-38D41AD92F9F}" destId="{E67FB922-37B8-4539-9A9E-2AF251CDF4AF}" srcOrd="1" destOrd="0" presId="urn:microsoft.com/office/officeart/2005/8/layout/pyramid1"/>
    <dgm:cxn modelId="{279960D9-2700-44A4-B6E2-4AB3FA46D268}" type="presOf" srcId="{ED46BA1F-42EA-4077-869A-7A6FF1343864}" destId="{1CEEE4C9-7F28-4D9B-A768-6E3A271705CA}" srcOrd="0" destOrd="0" presId="urn:microsoft.com/office/officeart/2005/8/layout/pyramid1"/>
    <dgm:cxn modelId="{C596D133-0083-4D8B-9FFD-303DBDDC8911}" srcId="{ED46BA1F-42EA-4077-869A-7A6FF1343864}" destId="{4E24DB92-F386-4F99-BE15-38D41AD92F9F}" srcOrd="4" destOrd="0" parTransId="{E60DC72A-AC51-4C19-BD10-08EDEECE2DDF}" sibTransId="{38C706FA-733F-48A7-80BF-CE1CA1C2B620}"/>
    <dgm:cxn modelId="{3EDC3917-0B1B-4E82-9036-EAA61540BF2E}" type="presOf" srcId="{2D9FD220-2487-45C5-BA07-CCFEBA900B44}" destId="{D2832C81-9800-4A90-B431-51F8BD138F04}" srcOrd="1" destOrd="0" presId="urn:microsoft.com/office/officeart/2005/8/layout/pyramid1"/>
    <dgm:cxn modelId="{897F5DFA-FE1B-4F91-A524-3F8BBF743141}" type="presOf" srcId="{C3A7649D-29D8-44D6-9D49-2612F0D97835}" destId="{16B93A4B-4CFD-4975-B822-7CA33DA72E6B}" srcOrd="1" destOrd="0" presId="urn:microsoft.com/office/officeart/2005/8/layout/pyramid1"/>
    <dgm:cxn modelId="{D3B67443-CE68-40E0-A852-A6E2944D05D6}" srcId="{ED46BA1F-42EA-4077-869A-7A6FF1343864}" destId="{6D9C873D-531D-41A5-82B8-655BE0BE495F}" srcOrd="0" destOrd="0" parTransId="{7AC3AFED-A020-48DA-84E6-19D1266328C7}" sibTransId="{2DD7ED35-48DB-4E5B-9418-E63237B2295A}"/>
    <dgm:cxn modelId="{E675C655-BCDC-47B9-B88D-06FB11005232}" srcId="{ED46BA1F-42EA-4077-869A-7A6FF1343864}" destId="{455EED51-45FF-456D-A407-116CBF54FC35}" srcOrd="2" destOrd="0" parTransId="{774D5E4C-BEDE-4149-A160-5D76B9A05F42}" sibTransId="{0C890D46-2718-4FDC-9178-2BB19F0E087B}"/>
    <dgm:cxn modelId="{5DA2A57B-2FE3-41C7-AFE6-2A1D37824047}" type="presOf" srcId="{6D9C873D-531D-41A5-82B8-655BE0BE495F}" destId="{87F6DDFE-07DB-47D7-9669-5C1480C03977}" srcOrd="1" destOrd="0" presId="urn:microsoft.com/office/officeart/2005/8/layout/pyramid1"/>
    <dgm:cxn modelId="{8D42A8D1-608E-487D-9D6D-760A48F8C6FE}" type="presOf" srcId="{4E24DB92-F386-4F99-BE15-38D41AD92F9F}" destId="{46E2C8C9-B692-467D-A890-F241B18DA150}" srcOrd="0" destOrd="0" presId="urn:microsoft.com/office/officeart/2005/8/layout/pyramid1"/>
    <dgm:cxn modelId="{550CCEFD-F34D-4565-B420-65EF937F87D8}" type="presParOf" srcId="{1CEEE4C9-7F28-4D9B-A768-6E3A271705CA}" destId="{06528059-A284-4012-9817-337D56797BFC}" srcOrd="0" destOrd="0" presId="urn:microsoft.com/office/officeart/2005/8/layout/pyramid1"/>
    <dgm:cxn modelId="{22C37133-2435-4340-BEB4-FBA998923056}" type="presParOf" srcId="{06528059-A284-4012-9817-337D56797BFC}" destId="{CE9F0B88-B4BA-4266-B5C6-E9C240C699CA}" srcOrd="0" destOrd="0" presId="urn:microsoft.com/office/officeart/2005/8/layout/pyramid1"/>
    <dgm:cxn modelId="{13506E4F-579B-49B0-9EA8-39AAE7A488B9}" type="presParOf" srcId="{06528059-A284-4012-9817-337D56797BFC}" destId="{87F6DDFE-07DB-47D7-9669-5C1480C03977}" srcOrd="1" destOrd="0" presId="urn:microsoft.com/office/officeart/2005/8/layout/pyramid1"/>
    <dgm:cxn modelId="{E4CE8C46-6AD0-4E63-80F3-4E4337CC73B2}" type="presParOf" srcId="{1CEEE4C9-7F28-4D9B-A768-6E3A271705CA}" destId="{F75ED5A9-9DE1-4DF3-9E0D-5E39D550BDD1}" srcOrd="1" destOrd="0" presId="urn:microsoft.com/office/officeart/2005/8/layout/pyramid1"/>
    <dgm:cxn modelId="{BC34AEF2-33C2-495A-842B-32F83ED46644}" type="presParOf" srcId="{F75ED5A9-9DE1-4DF3-9E0D-5E39D550BDD1}" destId="{496D4EBE-201A-42AD-9509-5C812912CC74}" srcOrd="0" destOrd="0" presId="urn:microsoft.com/office/officeart/2005/8/layout/pyramid1"/>
    <dgm:cxn modelId="{0A0F9370-78CB-4362-BEC9-7C6541C201AE}" type="presParOf" srcId="{F75ED5A9-9DE1-4DF3-9E0D-5E39D550BDD1}" destId="{16B93A4B-4CFD-4975-B822-7CA33DA72E6B}" srcOrd="1" destOrd="0" presId="urn:microsoft.com/office/officeart/2005/8/layout/pyramid1"/>
    <dgm:cxn modelId="{3A1E62BF-B69D-4C4B-A324-383591C04F91}" type="presParOf" srcId="{1CEEE4C9-7F28-4D9B-A768-6E3A271705CA}" destId="{6CC46141-B656-4A2A-A030-EF63DA1827DB}" srcOrd="2" destOrd="0" presId="urn:microsoft.com/office/officeart/2005/8/layout/pyramid1"/>
    <dgm:cxn modelId="{1BFB2AF6-14B3-4FA7-9856-9E20A865A905}" type="presParOf" srcId="{6CC46141-B656-4A2A-A030-EF63DA1827DB}" destId="{E4C2F601-43A3-4A8E-B2F8-BC2C28D9DF5D}" srcOrd="0" destOrd="0" presId="urn:microsoft.com/office/officeart/2005/8/layout/pyramid1"/>
    <dgm:cxn modelId="{1F425A4B-9C68-4C4A-9744-BB7FB819C3F8}" type="presParOf" srcId="{6CC46141-B656-4A2A-A030-EF63DA1827DB}" destId="{1DC87EC4-9BF1-42EB-B18E-735E631B1051}" srcOrd="1" destOrd="0" presId="urn:microsoft.com/office/officeart/2005/8/layout/pyramid1"/>
    <dgm:cxn modelId="{E1A4AED2-6C75-4718-B2CF-6ECA1DA48006}" type="presParOf" srcId="{1CEEE4C9-7F28-4D9B-A768-6E3A271705CA}" destId="{8761A439-85AF-4789-B057-FA94BE2C7A96}" srcOrd="3" destOrd="0" presId="urn:microsoft.com/office/officeart/2005/8/layout/pyramid1"/>
    <dgm:cxn modelId="{C1780B8C-8C75-41C9-89CB-628F9C97519F}" type="presParOf" srcId="{8761A439-85AF-4789-B057-FA94BE2C7A96}" destId="{20D09E5E-C9A3-4243-B4E7-8EFC17708D88}" srcOrd="0" destOrd="0" presId="urn:microsoft.com/office/officeart/2005/8/layout/pyramid1"/>
    <dgm:cxn modelId="{225559A6-D4FD-4F79-8246-EC88FB7F70DB}" type="presParOf" srcId="{8761A439-85AF-4789-B057-FA94BE2C7A96}" destId="{D2832C81-9800-4A90-B431-51F8BD138F04}" srcOrd="1" destOrd="0" presId="urn:microsoft.com/office/officeart/2005/8/layout/pyramid1"/>
    <dgm:cxn modelId="{C0E0A45B-F6B6-4B34-B430-BF076F71D3CA}" type="presParOf" srcId="{1CEEE4C9-7F28-4D9B-A768-6E3A271705CA}" destId="{EDA49232-4CA3-478E-BCCE-7F55FAC62EA1}" srcOrd="4" destOrd="0" presId="urn:microsoft.com/office/officeart/2005/8/layout/pyramid1"/>
    <dgm:cxn modelId="{0A0AB884-3727-4E4F-82EC-71303A29A022}" type="presParOf" srcId="{EDA49232-4CA3-478E-BCCE-7F55FAC62EA1}" destId="{46E2C8C9-B692-467D-A890-F241B18DA150}" srcOrd="0" destOrd="0" presId="urn:microsoft.com/office/officeart/2005/8/layout/pyramid1"/>
    <dgm:cxn modelId="{D14218EF-4226-4D02-B605-21E0F38F7CFB}" type="presParOf" srcId="{EDA49232-4CA3-478E-BCCE-7F55FAC62EA1}" destId="{E67FB922-37B8-4539-9A9E-2AF251CDF4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F0B88-B4BA-4266-B5C6-E9C240C699CA}">
      <dsp:nvSpPr>
        <dsp:cNvPr id="0" name=""/>
        <dsp:cNvSpPr/>
      </dsp:nvSpPr>
      <dsp:spPr>
        <a:xfrm>
          <a:off x="2803375" y="0"/>
          <a:ext cx="1401687" cy="996865"/>
        </a:xfrm>
        <a:prstGeom prst="trapezoid">
          <a:avLst>
            <a:gd name="adj" fmla="val 70305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dirty="0" smtClean="0">
              <a:latin typeface="Cambria" pitchFamily="18" charset="0"/>
            </a:rPr>
            <a:t> </a:t>
          </a:r>
          <a:endParaRPr lang="ru-RU" sz="6200" b="1" kern="1200" dirty="0">
            <a:latin typeface="Cambria" pitchFamily="18" charset="0"/>
          </a:endParaRPr>
        </a:p>
      </dsp:txBody>
      <dsp:txXfrm>
        <a:off x="2803375" y="0"/>
        <a:ext cx="1401687" cy="996865"/>
      </dsp:txXfrm>
    </dsp:sp>
    <dsp:sp modelId="{496D4EBE-201A-42AD-9509-5C812912CC74}">
      <dsp:nvSpPr>
        <dsp:cNvPr id="0" name=""/>
        <dsp:cNvSpPr/>
      </dsp:nvSpPr>
      <dsp:spPr>
        <a:xfrm>
          <a:off x="2102532" y="996865"/>
          <a:ext cx="2803375" cy="996865"/>
        </a:xfrm>
        <a:prstGeom prst="trapezoid">
          <a:avLst>
            <a:gd name="adj" fmla="val 7030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dirty="0" smtClean="0">
              <a:latin typeface="Cambria" pitchFamily="18" charset="0"/>
            </a:rPr>
            <a:t> </a:t>
          </a:r>
          <a:endParaRPr lang="ru-RU" sz="6200" b="1" kern="1200" dirty="0">
            <a:latin typeface="Cambria" pitchFamily="18" charset="0"/>
          </a:endParaRPr>
        </a:p>
      </dsp:txBody>
      <dsp:txXfrm>
        <a:off x="2593122" y="996865"/>
        <a:ext cx="1822194" cy="996865"/>
      </dsp:txXfrm>
    </dsp:sp>
    <dsp:sp modelId="{E4C2F601-43A3-4A8E-B2F8-BC2C28D9DF5D}">
      <dsp:nvSpPr>
        <dsp:cNvPr id="0" name=""/>
        <dsp:cNvSpPr/>
      </dsp:nvSpPr>
      <dsp:spPr>
        <a:xfrm>
          <a:off x="1401688" y="1993731"/>
          <a:ext cx="4205063" cy="996865"/>
        </a:xfrm>
        <a:prstGeom prst="trapezoid">
          <a:avLst>
            <a:gd name="adj" fmla="val 70305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dirty="0" smtClean="0">
              <a:latin typeface="Cambria" pitchFamily="18" charset="0"/>
            </a:rPr>
            <a:t> </a:t>
          </a:r>
          <a:endParaRPr lang="ru-RU" sz="6200" b="1" kern="1200" dirty="0">
            <a:latin typeface="Cambria" pitchFamily="18" charset="0"/>
          </a:endParaRPr>
        </a:p>
      </dsp:txBody>
      <dsp:txXfrm>
        <a:off x="2137574" y="1993731"/>
        <a:ext cx="2733291" cy="996865"/>
      </dsp:txXfrm>
    </dsp:sp>
    <dsp:sp modelId="{20D09E5E-C9A3-4243-B4E7-8EFC17708D88}">
      <dsp:nvSpPr>
        <dsp:cNvPr id="0" name=""/>
        <dsp:cNvSpPr/>
      </dsp:nvSpPr>
      <dsp:spPr>
        <a:xfrm>
          <a:off x="700844" y="2990596"/>
          <a:ext cx="5606751" cy="996865"/>
        </a:xfrm>
        <a:prstGeom prst="trapezoid">
          <a:avLst>
            <a:gd name="adj" fmla="val 7030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dirty="0" smtClean="0">
              <a:latin typeface="Cambria" pitchFamily="18" charset="0"/>
            </a:rPr>
            <a:t> </a:t>
          </a:r>
          <a:endParaRPr lang="ru-RU" sz="6200" b="1" kern="1200" dirty="0">
            <a:latin typeface="Cambria" pitchFamily="18" charset="0"/>
          </a:endParaRPr>
        </a:p>
      </dsp:txBody>
      <dsp:txXfrm>
        <a:off x="1682025" y="2990596"/>
        <a:ext cx="3644388" cy="996865"/>
      </dsp:txXfrm>
    </dsp:sp>
    <dsp:sp modelId="{46E2C8C9-B692-467D-A890-F241B18DA150}">
      <dsp:nvSpPr>
        <dsp:cNvPr id="0" name=""/>
        <dsp:cNvSpPr/>
      </dsp:nvSpPr>
      <dsp:spPr>
        <a:xfrm>
          <a:off x="0" y="3987462"/>
          <a:ext cx="7008440" cy="996865"/>
        </a:xfrm>
        <a:prstGeom prst="trapezoid">
          <a:avLst>
            <a:gd name="adj" fmla="val 70305"/>
          </a:avLst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dirty="0" smtClean="0">
              <a:latin typeface="Cambria" pitchFamily="18" charset="0"/>
            </a:rPr>
            <a:t> </a:t>
          </a:r>
          <a:endParaRPr lang="ru-RU" sz="6200" b="1" kern="1200" dirty="0">
            <a:latin typeface="Cambria" pitchFamily="18" charset="0"/>
          </a:endParaRPr>
        </a:p>
      </dsp:txBody>
      <dsp:txXfrm>
        <a:off x="1226476" y="3987462"/>
        <a:ext cx="4555486" cy="99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61443-269F-4CAA-B55F-5574EF39BDE0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ACDD7-BAB1-4165-BB0E-D5601DA2D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38B17A-57A5-43A4-A90F-23FED3751841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учебный год у программы своя, единя тема!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DD7-BAB1-4165-BB0E-D5601DA2DF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0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DD7-BAB1-4165-BB0E-D5601DA2DF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5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2010 и 2011 году в Перми были проведены 1 и 2 Межрегиональный слет участников проекта «Тетрадка Дружбы», участниками которых стали все перечисленные регионы и, конечно, школьники Пермского края. В адрес участников Слетов каждый раз приходили правительственные телеграммы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в 2014 году программа станет</a:t>
            </a: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Международной!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0DABB8-C0BF-456C-941F-0EB07D5C48F2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региона-участника</a:t>
            </a:r>
            <a:r>
              <a:rPr lang="ru-RU" b="1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программы своя тетрадка!</a:t>
            </a:r>
            <a:endParaRPr lang="ru-RU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DD7-BAB1-4165-BB0E-D5601DA2DF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2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Z: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7" r="3302"/>
          <a:stretch/>
        </p:blipFill>
        <p:spPr bwMode="auto">
          <a:xfrm>
            <a:off x="0" y="1"/>
            <a:ext cx="9143999" cy="68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3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7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6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\\Vectords\pub\Шаблон презентации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29"/>
          <a:stretch/>
        </p:blipFill>
        <p:spPr bwMode="auto">
          <a:xfrm>
            <a:off x="1" y="-5608"/>
            <a:ext cx="9138954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0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A675-6E9E-4733-AFF5-BD1F762732F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9409-9CDD-4069-B2CF-12BF656D7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hyperlink" Target="http://www.perm1.ru/run/jxBhnOPuDf.html?c=1&amp;s=L9RdoSqhQZ&amp;mapobject=L9RdoSqhQ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ti.per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867" y="3909786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Тема программы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2013-2014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«Культурное наследие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85918" y="5643578"/>
            <a:ext cx="5643602" cy="419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Пермь, 2013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3571876"/>
            <a:ext cx="257176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57752" y="3571876"/>
            <a:ext cx="257176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564829" y="3571876"/>
            <a:ext cx="71438" cy="71438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28992" y="5500702"/>
            <a:ext cx="2286016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53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нс\Desktop\0301-13_tet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6" t="10791" r="71845" b="17668"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692696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7509" y="332656"/>
            <a:ext cx="5169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Номинации 2013 -2014 года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9632" y="1288330"/>
            <a:ext cx="7243777" cy="428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Время инноваций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 «Продолжаю традицию»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 «Дневник экскурсовода»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 «Культурное наследие»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Моя первая книга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Технология добра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Когда мы вместе – красота!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Свободная номинация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cs314729.vk.me/v314729582/e71/A0x3CFIH4n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520" y="1299130"/>
            <a:ext cx="3318785" cy="22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14101.vk.me/c313531/v313531582/2fc4/PZT5n5mWrM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010" y="3717032"/>
            <a:ext cx="3336295" cy="2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05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нс\Desktop\0301-13_tet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6" t="10791" r="71845" b="17668"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5988" y="11663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Мероприятия 2013-2014 учебного года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122" name="Picture 2" descr="http://cs416931.vk.me/v416931031/a118/-s2jDAevQ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" b="7463"/>
          <a:stretch/>
        </p:blipFill>
        <p:spPr bwMode="auto">
          <a:xfrm>
            <a:off x="1835696" y="867160"/>
            <a:ext cx="1897143" cy="248874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864" y="3322267"/>
            <a:ext cx="51428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8064A2">
                    <a:lumMod val="50000"/>
                  </a:srgbClr>
                </a:solidFill>
              </a:rPr>
              <a:t>Семинар активных педагогов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30 </a:t>
            </a:r>
            <a:r>
              <a:rPr lang="ru-RU" b="1" dirty="0">
                <a:solidFill>
                  <a:srgbClr val="8064A2">
                    <a:lumMod val="50000"/>
                  </a:srgbClr>
                </a:solidFill>
              </a:rPr>
              <a:t>августа</a:t>
            </a:r>
          </a:p>
        </p:txBody>
      </p:sp>
      <p:pic>
        <p:nvPicPr>
          <p:cNvPr id="5124" name="Picture 4" descr="http://cs416931.vk.me/v416931031/a0d9/rv9PisQBcp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6" t="5156" r="9957" b="10551"/>
          <a:stretch/>
        </p:blipFill>
        <p:spPr bwMode="auto">
          <a:xfrm>
            <a:off x="4841399" y="920886"/>
            <a:ext cx="3287813" cy="238129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80761" y="3347805"/>
            <a:ext cx="280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Спортивный праздник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 октября</a:t>
            </a:r>
          </a:p>
        </p:txBody>
      </p:sp>
      <p:pic>
        <p:nvPicPr>
          <p:cNvPr id="5126" name="Picture 6" descr="http://cs416931.vk.me/v416931031/a0ac/kzfh6wm5T9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22" b="4860"/>
          <a:stretch/>
        </p:blipFill>
        <p:spPr bwMode="auto">
          <a:xfrm>
            <a:off x="5090563" y="4077413"/>
            <a:ext cx="3131518" cy="212397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0447" y="6211669"/>
            <a:ext cx="2889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Интеллектуальный турнир 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26 октябрь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8750" y="6215412"/>
            <a:ext cx="2440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Краевая Конференция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20 сентября</a:t>
            </a:r>
          </a:p>
        </p:txBody>
      </p:sp>
      <p:pic>
        <p:nvPicPr>
          <p:cNvPr id="5130" name="Picture 10" descr="http://new.vfunion.ru/wp-content/uploads/2012/10/IMG_58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066183"/>
            <a:ext cx="3224692" cy="214643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279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нс\Desktop\0301-13_tet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6" t="10791" r="71845" b="17668"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692696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92" y="107921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Мероприятия 2013-2014 учебного года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302886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Фестиваль театров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15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марта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2923" y="3028866"/>
            <a:ext cx="2827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Новогоднее награждение 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декабря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http://cs416931.vk.me/v416931031/a091/VyWhl-Igc2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54" r="6058" b="4114"/>
          <a:stretch/>
        </p:blipFill>
        <p:spPr bwMode="auto">
          <a:xfrm>
            <a:off x="1176820" y="845423"/>
            <a:ext cx="3355391" cy="2183443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416931.vk.me/v416931031/a0a3/JL38I8ESXL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r="7089" b="4115"/>
          <a:stretch/>
        </p:blipFill>
        <p:spPr bwMode="auto">
          <a:xfrm>
            <a:off x="5204373" y="3698876"/>
            <a:ext cx="3256059" cy="2439729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144" y="6211669"/>
            <a:ext cx="2451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Итоговое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награждение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июня</a:t>
            </a:r>
          </a:p>
        </p:txBody>
      </p:sp>
      <p:pic>
        <p:nvPicPr>
          <p:cNvPr id="6150" name="Picture 6" descr="http://cs416931.vk.me/v416931031/a121/lGreZUVWZl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758" y="3715644"/>
            <a:ext cx="3623440" cy="240619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921" y="6191163"/>
            <a:ext cx="2191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Всероссийский слёт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2 - 4 мая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52" name="Picture 8" descr="http://cs416931.vk.me/v416931031/a0e2/Jwag2cuRJo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11" r="7939"/>
          <a:stretch/>
        </p:blipFill>
        <p:spPr bwMode="auto">
          <a:xfrm>
            <a:off x="5063771" y="845422"/>
            <a:ext cx="3318681" cy="218344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540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00223" y="908720"/>
            <a:ext cx="7243777" cy="2140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Участие в мероприятии – 50 баллов</a:t>
            </a:r>
          </a:p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Призовое место – 60 баллов</a:t>
            </a:r>
          </a:p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Активность в течение года – 70 баллов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cs305508.vk.me/v305508965/549d/ZMy1zuHYA3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752528" cy="31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57785"/>
            <a:ext cx="5652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Рейтинг школ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25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692696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5230524"/>
              </p:ext>
            </p:extLst>
          </p:nvPr>
        </p:nvGraphicFramePr>
        <p:xfrm>
          <a:off x="1346377" y="1259683"/>
          <a:ext cx="70084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71729" y="1268760"/>
            <a:ext cx="3168352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PF BeauSans Pro" pitchFamily="2" charset="0"/>
              </a:rPr>
              <a:t>Формирование кадрового потенциала Пермского края, регионов России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PF BeauSans Pro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1729" y="2276872"/>
            <a:ext cx="3168352" cy="880882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PF BeauSans Pro" pitchFamily="2" charset="0"/>
              </a:rPr>
              <a:t>Создание команды (добровольческий отряд, актив самоуправления)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PF BeauSans Pr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1729" y="3383413"/>
            <a:ext cx="3168352" cy="736867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PF BeauSans Pro" pitchFamily="2" charset="0"/>
              </a:rPr>
              <a:t>Опыт реализации социальных проектов и организации мероприятий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PF BeauSans Pr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1729" y="4365104"/>
            <a:ext cx="3168352" cy="736866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PF BeauSans Pro" pitchFamily="2" charset="0"/>
              </a:rPr>
              <a:t>Участие в краевых и Всероссийских мероприятий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PF BeauSans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4302" y="5445224"/>
            <a:ext cx="3168352" cy="736866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PF BeauSans Pro" pitchFamily="2" charset="0"/>
              </a:rPr>
              <a:t>Работа в «Тетрадках Дружбы»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PF BeauSans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18304185">
            <a:off x="179422" y="2811913"/>
            <a:ext cx="4935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PF BeauSans Pro" pitchFamily="2" charset="0"/>
              </a:rPr>
              <a:t>Перспективы участия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PF BeauSans Pr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4097" y="56289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4097" y="454887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4097" y="356718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4097" y="25854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84097" y="15745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188640"/>
            <a:ext cx="685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Перспективы участников программы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747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днс\Desktop\0301-13_tet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6" t="10791" r="71845" b="17668"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</p:spPr>
      </p:pic>
      <p:pic>
        <p:nvPicPr>
          <p:cNvPr id="24580" name="Picture 4" descr="http://cs425623.vk.me/v425623880/2c79/gt0SBsbHnM0.jpg"/>
          <p:cNvPicPr>
            <a:picLocks noChangeAspect="1" noChangeArrowheads="1"/>
          </p:cNvPicPr>
          <p:nvPr/>
        </p:nvPicPr>
        <p:blipFill>
          <a:blip r:embed="rId3" cstate="print"/>
          <a:srcRect l="6657" t="10000"/>
          <a:stretch>
            <a:fillRect/>
          </a:stretch>
        </p:blipFill>
        <p:spPr bwMode="auto">
          <a:xfrm>
            <a:off x="899592" y="908720"/>
            <a:ext cx="8244408" cy="529186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260648"/>
            <a:ext cx="685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Перспективы участников программы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670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425623.vk.me/v425623880/2c70/6NNDLTpYHh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231"/>
            <a:ext cx="7308304" cy="486314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318096"/>
            <a:ext cx="685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Перспективы участников программы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528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25" y="796653"/>
            <a:ext cx="3247695" cy="12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img-fotki.yandex.ru/get/4528/10557015.0/0_6ab8c_e6bfd5ef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810" y="2492896"/>
            <a:ext cx="2952328" cy="341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006847"/>
            <a:ext cx="2551815" cy="8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138" y="2646430"/>
            <a:ext cx="2800385" cy="8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744" y="4200540"/>
            <a:ext cx="2372146" cy="15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08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301358"/>
            <a:ext cx="81717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www.vfunion.ru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tetradka.vfunion.ru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vk.com/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copybook_of_friendship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www.facebook.com/tetradka.vfunion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twitter.com/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VfunionTetradka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32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#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ТетрадкаДружбы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#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ВекторДружбы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#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Пермь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6669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Будем на связи!</a:t>
            </a:r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381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5" descr="C:\Users\Fedotoff\Desktop\Плашк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6429375"/>
            <a:ext cx="2357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024688" y="6450013"/>
            <a:ext cx="1906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info@vfunion.ru</a:t>
            </a:r>
            <a:endParaRPr lang="ru-RU" sz="2000" kern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15" descr="C:\Users\Fedotoff\Desktop\Плаш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6429375"/>
            <a:ext cx="2286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551363" y="6450013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smtClean="0">
                <a:solidFill>
                  <a:sysClr val="window" lastClr="FFFFFF"/>
                </a:solidFill>
                <a:latin typeface="Times New Roman" pitchFamily="18" charset="0"/>
              </a:rPr>
              <a:t>www.vfunion.ru</a:t>
            </a:r>
            <a:endParaRPr lang="ru-RU" sz="2000" kern="0" smtClean="0">
              <a:solidFill>
                <a:sysClr val="window" lastClr="FFFFFF"/>
              </a:solidFill>
              <a:latin typeface="Times New Roman" pitchFamily="18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8716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12778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692696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5" name="Picture 2" descr="http://region.tpp-inform.ru/userdata/mapnoflas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463" y="3119675"/>
            <a:ext cx="6009966" cy="334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170607" y="1321582"/>
            <a:ext cx="3113361" cy="2651480"/>
            <a:chOff x="1170607" y="1321582"/>
            <a:chExt cx="3113361" cy="26514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607" y="1321582"/>
              <a:ext cx="3113361" cy="181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75206" y="3265176"/>
              <a:ext cx="27041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2000" b="1" dirty="0" smtClean="0">
                  <a:latin typeface="+mj-lt"/>
                </a:rPr>
                <a:t>Проект </a:t>
              </a:r>
              <a:r>
                <a:rPr lang="ru-RU" sz="2000" b="1" dirty="0">
                  <a:latin typeface="+mj-lt"/>
                </a:rPr>
                <a:t>стартовал в городе </a:t>
              </a:r>
              <a:r>
                <a:rPr lang="ru-RU" sz="2000" b="1" dirty="0" smtClean="0">
                  <a:latin typeface="+mj-lt"/>
                </a:rPr>
                <a:t>Перми </a:t>
              </a:r>
              <a:endParaRPr lang="ru-RU" sz="2000" b="1" dirty="0"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95736" y="2580433"/>
              <a:ext cx="12865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2004 г.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024258" y="508518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latin typeface="+mj-lt"/>
              </a:rPr>
              <a:t>П</a:t>
            </a:r>
            <a:r>
              <a:rPr lang="ru-RU" sz="2000" b="1" dirty="0" smtClean="0">
                <a:latin typeface="+mj-lt"/>
              </a:rPr>
              <a:t>роект получил статус Всероссийской программы </a:t>
            </a:r>
            <a:endParaRPr lang="ru-RU" sz="20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5054" y="4530990"/>
            <a:ext cx="1204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20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12</a:t>
            </a:r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г</a:t>
            </a:r>
            <a:r>
              <a:rPr lang="ru-RU" sz="2800" b="1" dirty="0">
                <a:solidFill>
                  <a:srgbClr val="00B0F0"/>
                </a:solidFill>
                <a:latin typeface="+mj-lt"/>
              </a:rPr>
              <a:t>. </a:t>
            </a:r>
            <a:endParaRPr lang="ru-RU" sz="2400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76056" y="1321582"/>
            <a:ext cx="3384376" cy="2616225"/>
            <a:chOff x="5076056" y="1321582"/>
            <a:chExt cx="3384376" cy="2616225"/>
          </a:xfrm>
        </p:grpSpPr>
        <p:pic>
          <p:nvPicPr>
            <p:cNvPr id="13" name="Picture 5" descr="http://cs417031.vk.me/v417031582/b84b/dQcPUwYs_Zs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981" r="11890" b="13657"/>
            <a:stretch/>
          </p:blipFill>
          <p:spPr bwMode="auto">
            <a:xfrm>
              <a:off x="5211563" y="1321582"/>
              <a:ext cx="3113362" cy="1798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076056" y="3229921"/>
              <a:ext cx="33843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2000" b="1" dirty="0" smtClean="0">
                  <a:latin typeface="+mj-lt"/>
                </a:rPr>
                <a:t>Трансляция технологий проекта в регионах России</a:t>
              </a:r>
              <a:endParaRPr lang="ru-RU" sz="2000" b="1" dirty="0"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28183" y="2570236"/>
              <a:ext cx="12047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2008г</a:t>
              </a:r>
              <a:r>
                <a:rPr lang="ru-RU" sz="2800" b="1" dirty="0">
                  <a:solidFill>
                    <a:schemeClr val="bg1"/>
                  </a:solidFill>
                  <a:latin typeface="+mj-lt"/>
                </a:rPr>
                <a:t>. </a:t>
              </a:r>
              <a:endParaRPr lang="ru-RU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54" y="332656"/>
            <a:ext cx="65357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29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lebowa\Desktop\y_d74bca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3084" r="16406" b="8818"/>
          <a:stretch/>
        </p:blipFill>
        <p:spPr bwMode="auto">
          <a:xfrm>
            <a:off x="-20571" y="0"/>
            <a:ext cx="91613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12-USER\Desktop\Макет тетради 2013-2014_Page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65"/>
          <a:stretch/>
        </p:blipFill>
        <p:spPr bwMode="auto">
          <a:xfrm>
            <a:off x="2681401" y="935989"/>
            <a:ext cx="4010696" cy="54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2"/>
            <a:ext cx="5254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748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4429125" cy="2357438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ü"/>
              <a:tabLst>
                <a:tab pos="95250" algn="l"/>
              </a:tabLst>
            </a:pPr>
            <a:endParaRPr lang="ru-RU" sz="2400" smtClean="0">
              <a:latin typeface="Cambria" pitchFamily="18" charset="0"/>
            </a:endParaRPr>
          </a:p>
          <a:p>
            <a:pPr marL="0" indent="0" algn="just">
              <a:buFont typeface="Wingdings" pitchFamily="2" charset="2"/>
              <a:buChar char="ü"/>
              <a:tabLst>
                <a:tab pos="95250" algn="l"/>
              </a:tabLst>
            </a:pPr>
            <a:endParaRPr lang="ru-RU" sz="2400" smtClean="0"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785938"/>
            <a:ext cx="4286250" cy="36258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dirty="0" smtClean="0">
              <a:latin typeface="Cambria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1195773" y="5906195"/>
            <a:ext cx="73453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С 2012 года подключились Латвия, Эстония и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Казахстан</a:t>
            </a:r>
          </a:p>
          <a:p>
            <a:pPr algn="ctr" eaLnBrk="1" hangingPunct="1"/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С 2013 года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подключились Украина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и Камчатский край РФ</a:t>
            </a:r>
            <a:endParaRPr lang="ru-RU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endParaRPr lang="ru-RU" sz="20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1424" y="253666"/>
            <a:ext cx="362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Регионы участники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Z:\НАПРАВЛЕНИЯ\ТЕТРАДКА ДРУЖБЫ\2012-2013\Семинар для педагогов 2012\видео для семинара\карта_рег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720" y="-864899"/>
            <a:ext cx="10799762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7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lebowa\Desktop\y_d74bca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2338" r="16324" b="8243"/>
          <a:stretch/>
        </p:blipFill>
        <p:spPr bwMode="auto">
          <a:xfrm>
            <a:off x="0" y="0"/>
            <a:ext cx="9144000" cy="686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282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0442" y="243913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Актуальность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920" y="325972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учеников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8920" y="5983001"/>
            <a:ext cx="156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педагогов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1380" y="3208082"/>
            <a:ext cx="1614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6428" y="5973790"/>
            <a:ext cx="153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партнеров</a:t>
            </a:r>
          </a:p>
        </p:txBody>
      </p:sp>
      <p:pic>
        <p:nvPicPr>
          <p:cNvPr id="13" name="Picture 4" descr="http://cs314729.vk.me/v314729582/e26/igAjaJYvRo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070290"/>
            <a:ext cx="3206689" cy="21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cs14101.vk.me/c313531/v313531582/301e/ajOUI_P9D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3814394"/>
            <a:ext cx="3240359" cy="2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cs417031.vk.me/v417031582/b626/TrIxWlvAGF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25613"/>
            <a:ext cx="3206689" cy="21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cs405226.vk.me/v405226965/3586/vdFKmGKd7A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84104"/>
            <a:ext cx="3240360" cy="2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650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lebowa\Desktop\y_d74bca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2819" r="12749" b="5714"/>
          <a:stretch/>
        </p:blipFill>
        <p:spPr bwMode="auto">
          <a:xfrm>
            <a:off x="1043608" y="332656"/>
            <a:ext cx="810039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3648" y="6497960"/>
            <a:ext cx="3828832" cy="2434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14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V12-USER\Desktop\Макет тетради 2013-2014_Page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" r="50174" b="54770"/>
          <a:stretch/>
        </p:blipFill>
        <p:spPr bwMode="auto">
          <a:xfrm>
            <a:off x="899592" y="260648"/>
            <a:ext cx="82444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6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324</Words>
  <Application>Microsoft Office PowerPoint</Application>
  <PresentationFormat>Экран (4:3)</PresentationFormat>
  <Paragraphs>91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User-315</dc:creator>
  <cp:lastModifiedBy>Glebowa</cp:lastModifiedBy>
  <cp:revision>25</cp:revision>
  <dcterms:created xsi:type="dcterms:W3CDTF">2013-09-09T14:03:25Z</dcterms:created>
  <dcterms:modified xsi:type="dcterms:W3CDTF">2014-06-03T08:23:20Z</dcterms:modified>
</cp:coreProperties>
</file>