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61" r:id="rId2"/>
    <p:sldId id="262" r:id="rId3"/>
    <p:sldId id="256" r:id="rId4"/>
    <p:sldId id="263" r:id="rId5"/>
    <p:sldId id="264" r:id="rId6"/>
    <p:sldId id="259" r:id="rId7"/>
    <p:sldId id="260" r:id="rId8"/>
    <p:sldId id="265" r:id="rId9"/>
    <p:sldId id="266" r:id="rId10"/>
    <p:sldId id="270" r:id="rId11"/>
    <p:sldId id="267" r:id="rId12"/>
    <p:sldId id="268" r:id="rId13"/>
    <p:sldId id="269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02" y="-9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8EC1D5-99EE-49D7-B79A-9CD58083676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AF29C7-8AAC-4852-9FCC-1C96B9E8D62D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Морфологические признаки </a:t>
          </a:r>
          <a:br>
            <a:rPr lang="ru-RU" b="1" dirty="0" smtClean="0"/>
          </a:br>
          <a:r>
            <a:rPr lang="ru-RU" b="1" dirty="0" smtClean="0"/>
            <a:t>имени существительного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dirty="0"/>
        </a:p>
      </dgm:t>
    </dgm:pt>
    <dgm:pt modelId="{7E546BAB-64FD-43EF-BE2A-161680FA7B8C}" type="parTrans" cxnId="{3C861CCB-73F0-4B6B-A962-AF715F87E788}">
      <dgm:prSet/>
      <dgm:spPr/>
      <dgm:t>
        <a:bodyPr/>
        <a:lstStyle/>
        <a:p>
          <a:endParaRPr lang="ru-RU"/>
        </a:p>
      </dgm:t>
    </dgm:pt>
    <dgm:pt modelId="{8AFE1FF8-CFEA-426A-A80B-2DC73CDD33E9}" type="sibTrans" cxnId="{3C861CCB-73F0-4B6B-A962-AF715F87E788}">
      <dgm:prSet/>
      <dgm:spPr/>
      <dgm:t>
        <a:bodyPr/>
        <a:lstStyle/>
        <a:p>
          <a:endParaRPr lang="ru-RU"/>
        </a:p>
      </dgm:t>
    </dgm:pt>
    <dgm:pt modelId="{6D63F8B5-D5ED-4EFC-BAA3-DC4D10377DD0}">
      <dgm:prSet phldrT="[Текст]" custT="1"/>
      <dgm:spPr/>
      <dgm:t>
        <a:bodyPr/>
        <a:lstStyle/>
        <a:p>
          <a:pPr marL="0" marR="0" indent="0" defTabSz="8001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3500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FF0000"/>
              </a:solidFill>
            </a:rPr>
            <a:t>Род:</a:t>
          </a:r>
          <a:endParaRPr lang="ru-RU" sz="1800" b="1" dirty="0" smtClean="0"/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dirty="0" smtClean="0"/>
            <a:t>- женский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dirty="0" smtClean="0"/>
            <a:t>- мужской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0" dirty="0" smtClean="0"/>
            <a:t>- средний</a:t>
          </a:r>
        </a:p>
        <a:p>
          <a:endParaRPr lang="ru-RU" sz="1100" b="0" dirty="0"/>
        </a:p>
      </dgm:t>
    </dgm:pt>
    <dgm:pt modelId="{1F1AD07C-1BF4-4367-96CD-D42E0B165006}" type="parTrans" cxnId="{6B06A7FE-237F-4E2E-B5BA-5E6A24FBFA7E}">
      <dgm:prSet/>
      <dgm:spPr/>
      <dgm:t>
        <a:bodyPr/>
        <a:lstStyle/>
        <a:p>
          <a:endParaRPr lang="ru-RU"/>
        </a:p>
      </dgm:t>
    </dgm:pt>
    <dgm:pt modelId="{3B6CBAEE-3C20-4A2B-9471-182E7F9F4A93}" type="sibTrans" cxnId="{6B06A7FE-237F-4E2E-B5BA-5E6A24FBFA7E}">
      <dgm:prSet/>
      <dgm:spPr/>
      <dgm:t>
        <a:bodyPr/>
        <a:lstStyle/>
        <a:p>
          <a:endParaRPr lang="ru-RU"/>
        </a:p>
      </dgm:t>
    </dgm:pt>
    <dgm:pt modelId="{F1C5E24C-D5F9-4652-B86E-EBE75C083F22}">
      <dgm:prSet phldrT="[Текст]" custT="1"/>
      <dgm:spPr/>
      <dgm:t>
        <a:bodyPr/>
        <a:lstStyle/>
        <a:p>
          <a:r>
            <a:rPr lang="ru-RU" sz="2000" b="1" dirty="0" smtClean="0">
              <a:solidFill>
                <a:srgbClr val="FF0000"/>
              </a:solidFill>
            </a:rPr>
            <a:t>Падеж</a:t>
          </a:r>
        </a:p>
        <a:p>
          <a:endParaRPr lang="ru-RU" sz="1100" b="1" dirty="0">
            <a:solidFill>
              <a:srgbClr val="FF0000"/>
            </a:solidFill>
          </a:endParaRPr>
        </a:p>
      </dgm:t>
    </dgm:pt>
    <dgm:pt modelId="{F2D0A963-AE62-4CF3-85D9-CB77972FA386}" type="parTrans" cxnId="{7794E820-856A-44E1-A52E-61DBE0DA72B3}">
      <dgm:prSet/>
      <dgm:spPr/>
      <dgm:t>
        <a:bodyPr/>
        <a:lstStyle/>
        <a:p>
          <a:endParaRPr lang="ru-RU"/>
        </a:p>
      </dgm:t>
    </dgm:pt>
    <dgm:pt modelId="{9C37B044-77B0-4390-BBA4-2A7A960D1F71}" type="sibTrans" cxnId="{7794E820-856A-44E1-A52E-61DBE0DA72B3}">
      <dgm:prSet/>
      <dgm:spPr/>
      <dgm:t>
        <a:bodyPr/>
        <a:lstStyle/>
        <a:p>
          <a:endParaRPr lang="ru-RU"/>
        </a:p>
      </dgm:t>
    </dgm:pt>
    <dgm:pt modelId="{9C5692DF-9983-4507-A82E-39ABEB3A48D1}">
      <dgm:prSet phldrT="[Текст]" custT="1"/>
      <dgm:spPr/>
      <dgm:t>
        <a:bodyPr/>
        <a:lstStyle/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dirty="0" smtClean="0">
              <a:solidFill>
                <a:srgbClr val="FF0000"/>
              </a:solidFill>
            </a:rPr>
            <a:t>Число</a:t>
          </a:r>
        </a:p>
      </dgm:t>
    </dgm:pt>
    <dgm:pt modelId="{53E7637E-BA77-4403-B267-C969056CEFA6}" type="parTrans" cxnId="{D2D0505D-70EA-4477-AAB6-336DBB86A1B4}">
      <dgm:prSet/>
      <dgm:spPr/>
      <dgm:t>
        <a:bodyPr/>
        <a:lstStyle/>
        <a:p>
          <a:endParaRPr lang="ru-RU"/>
        </a:p>
      </dgm:t>
    </dgm:pt>
    <dgm:pt modelId="{1304F065-4652-4B1E-85D1-26DBF80B1B13}" type="sibTrans" cxnId="{D2D0505D-70EA-4477-AAB6-336DBB86A1B4}">
      <dgm:prSet/>
      <dgm:spPr/>
      <dgm:t>
        <a:bodyPr/>
        <a:lstStyle/>
        <a:p>
          <a:endParaRPr lang="ru-RU"/>
        </a:p>
      </dgm:t>
    </dgm:pt>
    <dgm:pt modelId="{EB941528-07C6-4B8B-A744-7DB1702ED5D5}">
      <dgm:prSet phldrT="[Текст]" custT="1"/>
      <dgm:spPr/>
      <dgm:t>
        <a:bodyPr/>
        <a:lstStyle/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dirty="0" smtClean="0">
            <a:solidFill>
              <a:srgbClr val="FF0000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rgbClr val="FF0000"/>
              </a:solidFill>
            </a:rPr>
            <a:t>Склонение 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0" dirty="0"/>
        </a:p>
      </dgm:t>
    </dgm:pt>
    <dgm:pt modelId="{29D929CA-DD7F-4EED-B2C1-673E63816AD6}" type="parTrans" cxnId="{D2FE0231-3A0B-46F0-B3BD-B0626ECB7F3A}">
      <dgm:prSet/>
      <dgm:spPr/>
      <dgm:t>
        <a:bodyPr/>
        <a:lstStyle/>
        <a:p>
          <a:endParaRPr lang="ru-RU"/>
        </a:p>
      </dgm:t>
    </dgm:pt>
    <dgm:pt modelId="{4204F44D-A162-4CC5-9478-286C94DA5367}" type="sibTrans" cxnId="{D2FE0231-3A0B-46F0-B3BD-B0626ECB7F3A}">
      <dgm:prSet/>
      <dgm:spPr/>
      <dgm:t>
        <a:bodyPr/>
        <a:lstStyle/>
        <a:p>
          <a:endParaRPr lang="ru-RU"/>
        </a:p>
      </dgm:t>
    </dgm:pt>
    <dgm:pt modelId="{8B5FD323-4688-4056-A83E-3E5EFD66EFEC}" type="pres">
      <dgm:prSet presAssocID="{458EC1D5-99EE-49D7-B79A-9CD5808367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0E215C4-B4DC-498A-B64A-A69768B03433}" type="pres">
      <dgm:prSet presAssocID="{3BAF29C7-8AAC-4852-9FCC-1C96B9E8D62D}" presName="hierRoot1" presStyleCnt="0"/>
      <dgm:spPr/>
    </dgm:pt>
    <dgm:pt modelId="{18214707-B939-43EA-9187-F125075545C6}" type="pres">
      <dgm:prSet presAssocID="{3BAF29C7-8AAC-4852-9FCC-1C96B9E8D62D}" presName="composite" presStyleCnt="0"/>
      <dgm:spPr/>
    </dgm:pt>
    <dgm:pt modelId="{9232428F-8D40-495A-A1E1-F74FC09B7101}" type="pres">
      <dgm:prSet presAssocID="{3BAF29C7-8AAC-4852-9FCC-1C96B9E8D62D}" presName="background" presStyleLbl="node0" presStyleIdx="0" presStyleCnt="1"/>
      <dgm:spPr/>
    </dgm:pt>
    <dgm:pt modelId="{4C917D05-92AB-4715-BCCD-0C2D92E7B72A}" type="pres">
      <dgm:prSet presAssocID="{3BAF29C7-8AAC-4852-9FCC-1C96B9E8D62D}" presName="text" presStyleLbl="fgAcc0" presStyleIdx="0" presStyleCnt="1" custScaleX="138283" custScaleY="188434" custLinFactNeighborX="93" custLinFactNeighborY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8EC480C-EFF2-4297-B68D-247484D6A10D}" type="pres">
      <dgm:prSet presAssocID="{3BAF29C7-8AAC-4852-9FCC-1C96B9E8D62D}" presName="hierChild2" presStyleCnt="0"/>
      <dgm:spPr/>
    </dgm:pt>
    <dgm:pt modelId="{9A4F8683-6145-4C21-87C1-D532F107865E}" type="pres">
      <dgm:prSet presAssocID="{1F1AD07C-1BF4-4367-96CD-D42E0B165006}" presName="Name10" presStyleLbl="parChTrans1D2" presStyleIdx="0" presStyleCnt="4"/>
      <dgm:spPr/>
      <dgm:t>
        <a:bodyPr/>
        <a:lstStyle/>
        <a:p>
          <a:endParaRPr lang="ru-RU"/>
        </a:p>
      </dgm:t>
    </dgm:pt>
    <dgm:pt modelId="{36BDD677-D287-41E4-A649-D4D49B26F60B}" type="pres">
      <dgm:prSet presAssocID="{6D63F8B5-D5ED-4EFC-BAA3-DC4D10377DD0}" presName="hierRoot2" presStyleCnt="0"/>
      <dgm:spPr/>
    </dgm:pt>
    <dgm:pt modelId="{9C1C5F5F-D23C-430B-BD25-96963CFFAAD3}" type="pres">
      <dgm:prSet presAssocID="{6D63F8B5-D5ED-4EFC-BAA3-DC4D10377DD0}" presName="composite2" presStyleCnt="0"/>
      <dgm:spPr/>
    </dgm:pt>
    <dgm:pt modelId="{53CD3825-7900-45F6-A474-6709BB1E2B34}" type="pres">
      <dgm:prSet presAssocID="{6D63F8B5-D5ED-4EFC-BAA3-DC4D10377DD0}" presName="background2" presStyleLbl="node2" presStyleIdx="0" presStyleCnt="4"/>
      <dgm:spPr/>
    </dgm:pt>
    <dgm:pt modelId="{A89BA3E0-71D8-48DC-892E-F829006C9FC4}" type="pres">
      <dgm:prSet presAssocID="{6D63F8B5-D5ED-4EFC-BAA3-DC4D10377DD0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87F3C74-A75C-4699-9FF7-2BFDFDACF2D2}" type="pres">
      <dgm:prSet presAssocID="{6D63F8B5-D5ED-4EFC-BAA3-DC4D10377DD0}" presName="hierChild3" presStyleCnt="0"/>
      <dgm:spPr/>
    </dgm:pt>
    <dgm:pt modelId="{A6325142-A9B1-4ED2-ADE9-234C03E1255E}" type="pres">
      <dgm:prSet presAssocID="{29D929CA-DD7F-4EED-B2C1-673E63816AD6}" presName="Name10" presStyleLbl="parChTrans1D2" presStyleIdx="1" presStyleCnt="4"/>
      <dgm:spPr/>
      <dgm:t>
        <a:bodyPr/>
        <a:lstStyle/>
        <a:p>
          <a:endParaRPr lang="ru-RU"/>
        </a:p>
      </dgm:t>
    </dgm:pt>
    <dgm:pt modelId="{39B05FFE-CE17-4907-AE15-A16F1D533785}" type="pres">
      <dgm:prSet presAssocID="{EB941528-07C6-4B8B-A744-7DB1702ED5D5}" presName="hierRoot2" presStyleCnt="0"/>
      <dgm:spPr/>
    </dgm:pt>
    <dgm:pt modelId="{1C0EB2D0-D7EE-4E51-8DE7-32048ACEDD97}" type="pres">
      <dgm:prSet presAssocID="{EB941528-07C6-4B8B-A744-7DB1702ED5D5}" presName="composite2" presStyleCnt="0"/>
      <dgm:spPr/>
    </dgm:pt>
    <dgm:pt modelId="{EFF307AE-2B04-4888-8102-C6F0D19D0297}" type="pres">
      <dgm:prSet presAssocID="{EB941528-07C6-4B8B-A744-7DB1702ED5D5}" presName="background2" presStyleLbl="node2" presStyleIdx="1" presStyleCnt="4"/>
      <dgm:spPr/>
    </dgm:pt>
    <dgm:pt modelId="{CD4ADDB6-4140-40CB-BF0D-577A1D5C2DE9}" type="pres">
      <dgm:prSet presAssocID="{EB941528-07C6-4B8B-A744-7DB1702ED5D5}" presName="text2" presStyleLbl="fgAcc2" presStyleIdx="1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A61E17-510C-4A27-920F-E0B7677BBA99}" type="pres">
      <dgm:prSet presAssocID="{EB941528-07C6-4B8B-A744-7DB1702ED5D5}" presName="hierChild3" presStyleCnt="0"/>
      <dgm:spPr/>
    </dgm:pt>
    <dgm:pt modelId="{0FB5EC60-7A45-491E-8EB4-80D34302DF25}" type="pres">
      <dgm:prSet presAssocID="{53E7637E-BA77-4403-B267-C969056CEFA6}" presName="Name10" presStyleLbl="parChTrans1D2" presStyleIdx="2" presStyleCnt="4"/>
      <dgm:spPr/>
      <dgm:t>
        <a:bodyPr/>
        <a:lstStyle/>
        <a:p>
          <a:endParaRPr lang="ru-RU"/>
        </a:p>
      </dgm:t>
    </dgm:pt>
    <dgm:pt modelId="{69BD3008-3424-48AE-B04B-74659C3319E7}" type="pres">
      <dgm:prSet presAssocID="{9C5692DF-9983-4507-A82E-39ABEB3A48D1}" presName="hierRoot2" presStyleCnt="0"/>
      <dgm:spPr/>
    </dgm:pt>
    <dgm:pt modelId="{D2B2D81A-094F-4709-A5C5-42C1CAE1622D}" type="pres">
      <dgm:prSet presAssocID="{9C5692DF-9983-4507-A82E-39ABEB3A48D1}" presName="composite2" presStyleCnt="0"/>
      <dgm:spPr/>
    </dgm:pt>
    <dgm:pt modelId="{B97083D5-3570-4FAA-85B5-D34CCF339600}" type="pres">
      <dgm:prSet presAssocID="{9C5692DF-9983-4507-A82E-39ABEB3A48D1}" presName="background2" presStyleLbl="node2" presStyleIdx="2" presStyleCnt="4"/>
      <dgm:spPr/>
    </dgm:pt>
    <dgm:pt modelId="{97C7F518-09F4-4588-A476-B9E02E8D5AEE}" type="pres">
      <dgm:prSet presAssocID="{9C5692DF-9983-4507-A82E-39ABEB3A48D1}" presName="text2" presStyleLbl="fgAcc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EB9CE41-21FC-40AF-9D67-3F17BF895D39}" type="pres">
      <dgm:prSet presAssocID="{9C5692DF-9983-4507-A82E-39ABEB3A48D1}" presName="hierChild3" presStyleCnt="0"/>
      <dgm:spPr/>
    </dgm:pt>
    <dgm:pt modelId="{881E1132-FF12-4235-B76F-94F1FC703E1D}" type="pres">
      <dgm:prSet presAssocID="{F2D0A963-AE62-4CF3-85D9-CB77972FA386}" presName="Name10" presStyleLbl="parChTrans1D2" presStyleIdx="3" presStyleCnt="4"/>
      <dgm:spPr/>
      <dgm:t>
        <a:bodyPr/>
        <a:lstStyle/>
        <a:p>
          <a:endParaRPr lang="ru-RU"/>
        </a:p>
      </dgm:t>
    </dgm:pt>
    <dgm:pt modelId="{7BEF31AC-F38B-4DB2-815F-311AEAF0C994}" type="pres">
      <dgm:prSet presAssocID="{F1C5E24C-D5F9-4652-B86E-EBE75C083F22}" presName="hierRoot2" presStyleCnt="0"/>
      <dgm:spPr/>
    </dgm:pt>
    <dgm:pt modelId="{B2482283-EDF5-436F-B521-181E1FAED7CD}" type="pres">
      <dgm:prSet presAssocID="{F1C5E24C-D5F9-4652-B86E-EBE75C083F22}" presName="composite2" presStyleCnt="0"/>
      <dgm:spPr/>
    </dgm:pt>
    <dgm:pt modelId="{ECAB7FC9-53C2-48EF-B716-8571C0478D2D}" type="pres">
      <dgm:prSet presAssocID="{F1C5E24C-D5F9-4652-B86E-EBE75C083F22}" presName="background2" presStyleLbl="node2" presStyleIdx="3" presStyleCnt="4"/>
      <dgm:spPr/>
    </dgm:pt>
    <dgm:pt modelId="{A86B85BD-EA36-4A69-A4B5-17E63DB004DB}" type="pres">
      <dgm:prSet presAssocID="{F1C5E24C-D5F9-4652-B86E-EBE75C083F22}" presName="text2" presStyleLbl="fgAcc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9472FFF-C91D-457E-A0FE-BAFE89BED1CD}" type="pres">
      <dgm:prSet presAssocID="{F1C5E24C-D5F9-4652-B86E-EBE75C083F22}" presName="hierChild3" presStyleCnt="0"/>
      <dgm:spPr/>
    </dgm:pt>
  </dgm:ptLst>
  <dgm:cxnLst>
    <dgm:cxn modelId="{3C861CCB-73F0-4B6B-A962-AF715F87E788}" srcId="{458EC1D5-99EE-49D7-B79A-9CD580836767}" destId="{3BAF29C7-8AAC-4852-9FCC-1C96B9E8D62D}" srcOrd="0" destOrd="0" parTransId="{7E546BAB-64FD-43EF-BE2A-161680FA7B8C}" sibTransId="{8AFE1FF8-CFEA-426A-A80B-2DC73CDD33E9}"/>
    <dgm:cxn modelId="{6B06A7FE-237F-4E2E-B5BA-5E6A24FBFA7E}" srcId="{3BAF29C7-8AAC-4852-9FCC-1C96B9E8D62D}" destId="{6D63F8B5-D5ED-4EFC-BAA3-DC4D10377DD0}" srcOrd="0" destOrd="0" parTransId="{1F1AD07C-1BF4-4367-96CD-D42E0B165006}" sibTransId="{3B6CBAEE-3C20-4A2B-9471-182E7F9F4A93}"/>
    <dgm:cxn modelId="{F2E727F8-4A59-40FE-9BEF-5A39F4803144}" type="presOf" srcId="{1F1AD07C-1BF4-4367-96CD-D42E0B165006}" destId="{9A4F8683-6145-4C21-87C1-D532F107865E}" srcOrd="0" destOrd="0" presId="urn:microsoft.com/office/officeart/2005/8/layout/hierarchy1"/>
    <dgm:cxn modelId="{F2315909-5098-49F6-B8C7-D7C81BF527BC}" type="presOf" srcId="{F1C5E24C-D5F9-4652-B86E-EBE75C083F22}" destId="{A86B85BD-EA36-4A69-A4B5-17E63DB004DB}" srcOrd="0" destOrd="0" presId="urn:microsoft.com/office/officeart/2005/8/layout/hierarchy1"/>
    <dgm:cxn modelId="{D2FE0231-3A0B-46F0-B3BD-B0626ECB7F3A}" srcId="{3BAF29C7-8AAC-4852-9FCC-1C96B9E8D62D}" destId="{EB941528-07C6-4B8B-A744-7DB1702ED5D5}" srcOrd="1" destOrd="0" parTransId="{29D929CA-DD7F-4EED-B2C1-673E63816AD6}" sibTransId="{4204F44D-A162-4CC5-9478-286C94DA5367}"/>
    <dgm:cxn modelId="{7794E820-856A-44E1-A52E-61DBE0DA72B3}" srcId="{3BAF29C7-8AAC-4852-9FCC-1C96B9E8D62D}" destId="{F1C5E24C-D5F9-4652-B86E-EBE75C083F22}" srcOrd="3" destOrd="0" parTransId="{F2D0A963-AE62-4CF3-85D9-CB77972FA386}" sibTransId="{9C37B044-77B0-4390-BBA4-2A7A960D1F71}"/>
    <dgm:cxn modelId="{8635DA1D-8350-4B92-B7B8-FEE968607168}" type="presOf" srcId="{3BAF29C7-8AAC-4852-9FCC-1C96B9E8D62D}" destId="{4C917D05-92AB-4715-BCCD-0C2D92E7B72A}" srcOrd="0" destOrd="0" presId="urn:microsoft.com/office/officeart/2005/8/layout/hierarchy1"/>
    <dgm:cxn modelId="{BC68CCCF-7BE6-4553-A540-78F936422FD6}" type="presOf" srcId="{53E7637E-BA77-4403-B267-C969056CEFA6}" destId="{0FB5EC60-7A45-491E-8EB4-80D34302DF25}" srcOrd="0" destOrd="0" presId="urn:microsoft.com/office/officeart/2005/8/layout/hierarchy1"/>
    <dgm:cxn modelId="{74749C47-6934-4516-B28F-7CAF5CD03648}" type="presOf" srcId="{29D929CA-DD7F-4EED-B2C1-673E63816AD6}" destId="{A6325142-A9B1-4ED2-ADE9-234C03E1255E}" srcOrd="0" destOrd="0" presId="urn:microsoft.com/office/officeart/2005/8/layout/hierarchy1"/>
    <dgm:cxn modelId="{23D9B83E-3268-4AA7-B654-5834FE9D1AED}" type="presOf" srcId="{458EC1D5-99EE-49D7-B79A-9CD580836767}" destId="{8B5FD323-4688-4056-A83E-3E5EFD66EFEC}" srcOrd="0" destOrd="0" presId="urn:microsoft.com/office/officeart/2005/8/layout/hierarchy1"/>
    <dgm:cxn modelId="{D2D0505D-70EA-4477-AAB6-336DBB86A1B4}" srcId="{3BAF29C7-8AAC-4852-9FCC-1C96B9E8D62D}" destId="{9C5692DF-9983-4507-A82E-39ABEB3A48D1}" srcOrd="2" destOrd="0" parTransId="{53E7637E-BA77-4403-B267-C969056CEFA6}" sibTransId="{1304F065-4652-4B1E-85D1-26DBF80B1B13}"/>
    <dgm:cxn modelId="{BF2D3460-469D-4A8B-B866-91554C186BCE}" type="presOf" srcId="{9C5692DF-9983-4507-A82E-39ABEB3A48D1}" destId="{97C7F518-09F4-4588-A476-B9E02E8D5AEE}" srcOrd="0" destOrd="0" presId="urn:microsoft.com/office/officeart/2005/8/layout/hierarchy1"/>
    <dgm:cxn modelId="{36C62690-36C1-4846-AC0C-43CCCF4F04D4}" type="presOf" srcId="{6D63F8B5-D5ED-4EFC-BAA3-DC4D10377DD0}" destId="{A89BA3E0-71D8-48DC-892E-F829006C9FC4}" srcOrd="0" destOrd="0" presId="urn:microsoft.com/office/officeart/2005/8/layout/hierarchy1"/>
    <dgm:cxn modelId="{3DE329E0-561A-478B-BCB4-EEF3086106CD}" type="presOf" srcId="{EB941528-07C6-4B8B-A744-7DB1702ED5D5}" destId="{CD4ADDB6-4140-40CB-BF0D-577A1D5C2DE9}" srcOrd="0" destOrd="0" presId="urn:microsoft.com/office/officeart/2005/8/layout/hierarchy1"/>
    <dgm:cxn modelId="{1E2BB638-EC3A-4349-858C-790FF1A9F661}" type="presOf" srcId="{F2D0A963-AE62-4CF3-85D9-CB77972FA386}" destId="{881E1132-FF12-4235-B76F-94F1FC703E1D}" srcOrd="0" destOrd="0" presId="urn:microsoft.com/office/officeart/2005/8/layout/hierarchy1"/>
    <dgm:cxn modelId="{29C25B81-7CEC-4A31-A693-C00D9F288765}" type="presParOf" srcId="{8B5FD323-4688-4056-A83E-3E5EFD66EFEC}" destId="{E0E215C4-B4DC-498A-B64A-A69768B03433}" srcOrd="0" destOrd="0" presId="urn:microsoft.com/office/officeart/2005/8/layout/hierarchy1"/>
    <dgm:cxn modelId="{30784CF9-ABB8-4202-9782-608F078FFB5A}" type="presParOf" srcId="{E0E215C4-B4DC-498A-B64A-A69768B03433}" destId="{18214707-B939-43EA-9187-F125075545C6}" srcOrd="0" destOrd="0" presId="urn:microsoft.com/office/officeart/2005/8/layout/hierarchy1"/>
    <dgm:cxn modelId="{19959185-A141-4C51-B65B-566D6A02A83F}" type="presParOf" srcId="{18214707-B939-43EA-9187-F125075545C6}" destId="{9232428F-8D40-495A-A1E1-F74FC09B7101}" srcOrd="0" destOrd="0" presId="urn:microsoft.com/office/officeart/2005/8/layout/hierarchy1"/>
    <dgm:cxn modelId="{D81965BE-998B-4CB5-B01D-BFD3FFD7CE4F}" type="presParOf" srcId="{18214707-B939-43EA-9187-F125075545C6}" destId="{4C917D05-92AB-4715-BCCD-0C2D92E7B72A}" srcOrd="1" destOrd="0" presId="urn:microsoft.com/office/officeart/2005/8/layout/hierarchy1"/>
    <dgm:cxn modelId="{179F4F1B-FABE-4636-826E-4CE844C83216}" type="presParOf" srcId="{E0E215C4-B4DC-498A-B64A-A69768B03433}" destId="{18EC480C-EFF2-4297-B68D-247484D6A10D}" srcOrd="1" destOrd="0" presId="urn:microsoft.com/office/officeart/2005/8/layout/hierarchy1"/>
    <dgm:cxn modelId="{FAE6F4F7-9EA2-4A18-9039-517DBE6FAB09}" type="presParOf" srcId="{18EC480C-EFF2-4297-B68D-247484D6A10D}" destId="{9A4F8683-6145-4C21-87C1-D532F107865E}" srcOrd="0" destOrd="0" presId="urn:microsoft.com/office/officeart/2005/8/layout/hierarchy1"/>
    <dgm:cxn modelId="{E50B5956-03B4-486B-9728-B5D16A4F3057}" type="presParOf" srcId="{18EC480C-EFF2-4297-B68D-247484D6A10D}" destId="{36BDD677-D287-41E4-A649-D4D49B26F60B}" srcOrd="1" destOrd="0" presId="urn:microsoft.com/office/officeart/2005/8/layout/hierarchy1"/>
    <dgm:cxn modelId="{459A115A-9365-4A84-9360-E032AB2E3205}" type="presParOf" srcId="{36BDD677-D287-41E4-A649-D4D49B26F60B}" destId="{9C1C5F5F-D23C-430B-BD25-96963CFFAAD3}" srcOrd="0" destOrd="0" presId="urn:microsoft.com/office/officeart/2005/8/layout/hierarchy1"/>
    <dgm:cxn modelId="{CFB87E2F-5EF0-4D47-A44B-139C6732F7F9}" type="presParOf" srcId="{9C1C5F5F-D23C-430B-BD25-96963CFFAAD3}" destId="{53CD3825-7900-45F6-A474-6709BB1E2B34}" srcOrd="0" destOrd="0" presId="urn:microsoft.com/office/officeart/2005/8/layout/hierarchy1"/>
    <dgm:cxn modelId="{D25A5D2A-4C95-46DB-983E-B3AA72FC55E7}" type="presParOf" srcId="{9C1C5F5F-D23C-430B-BD25-96963CFFAAD3}" destId="{A89BA3E0-71D8-48DC-892E-F829006C9FC4}" srcOrd="1" destOrd="0" presId="urn:microsoft.com/office/officeart/2005/8/layout/hierarchy1"/>
    <dgm:cxn modelId="{FEEFB7AD-6DD9-44B2-8646-89529F4C10D3}" type="presParOf" srcId="{36BDD677-D287-41E4-A649-D4D49B26F60B}" destId="{387F3C74-A75C-4699-9FF7-2BFDFDACF2D2}" srcOrd="1" destOrd="0" presId="urn:microsoft.com/office/officeart/2005/8/layout/hierarchy1"/>
    <dgm:cxn modelId="{437197D5-2089-46F5-BEB4-27208FD0806D}" type="presParOf" srcId="{18EC480C-EFF2-4297-B68D-247484D6A10D}" destId="{A6325142-A9B1-4ED2-ADE9-234C03E1255E}" srcOrd="2" destOrd="0" presId="urn:microsoft.com/office/officeart/2005/8/layout/hierarchy1"/>
    <dgm:cxn modelId="{4CB50273-C7AD-4BCD-90AF-133E493162CD}" type="presParOf" srcId="{18EC480C-EFF2-4297-B68D-247484D6A10D}" destId="{39B05FFE-CE17-4907-AE15-A16F1D533785}" srcOrd="3" destOrd="0" presId="urn:microsoft.com/office/officeart/2005/8/layout/hierarchy1"/>
    <dgm:cxn modelId="{3639BAFF-C30B-4A40-BDC5-50F56B3A58C7}" type="presParOf" srcId="{39B05FFE-CE17-4907-AE15-A16F1D533785}" destId="{1C0EB2D0-D7EE-4E51-8DE7-32048ACEDD97}" srcOrd="0" destOrd="0" presId="urn:microsoft.com/office/officeart/2005/8/layout/hierarchy1"/>
    <dgm:cxn modelId="{68ED567C-8720-4640-BF79-4DE3C3EE7C8B}" type="presParOf" srcId="{1C0EB2D0-D7EE-4E51-8DE7-32048ACEDD97}" destId="{EFF307AE-2B04-4888-8102-C6F0D19D0297}" srcOrd="0" destOrd="0" presId="urn:microsoft.com/office/officeart/2005/8/layout/hierarchy1"/>
    <dgm:cxn modelId="{2C7350A4-9F4F-4C21-906C-B52A4B9F921F}" type="presParOf" srcId="{1C0EB2D0-D7EE-4E51-8DE7-32048ACEDD97}" destId="{CD4ADDB6-4140-40CB-BF0D-577A1D5C2DE9}" srcOrd="1" destOrd="0" presId="urn:microsoft.com/office/officeart/2005/8/layout/hierarchy1"/>
    <dgm:cxn modelId="{8B2F9130-A811-449B-8707-71753FEBB7E4}" type="presParOf" srcId="{39B05FFE-CE17-4907-AE15-A16F1D533785}" destId="{6BA61E17-510C-4A27-920F-E0B7677BBA99}" srcOrd="1" destOrd="0" presId="urn:microsoft.com/office/officeart/2005/8/layout/hierarchy1"/>
    <dgm:cxn modelId="{3CAD6F29-201B-45A1-B572-33DBE7F827B0}" type="presParOf" srcId="{18EC480C-EFF2-4297-B68D-247484D6A10D}" destId="{0FB5EC60-7A45-491E-8EB4-80D34302DF25}" srcOrd="4" destOrd="0" presId="urn:microsoft.com/office/officeart/2005/8/layout/hierarchy1"/>
    <dgm:cxn modelId="{9F430B0B-137B-4063-A061-0FFEC0597033}" type="presParOf" srcId="{18EC480C-EFF2-4297-B68D-247484D6A10D}" destId="{69BD3008-3424-48AE-B04B-74659C3319E7}" srcOrd="5" destOrd="0" presId="urn:microsoft.com/office/officeart/2005/8/layout/hierarchy1"/>
    <dgm:cxn modelId="{EE1FDA85-C72F-428A-97EC-D2118BC2AEC1}" type="presParOf" srcId="{69BD3008-3424-48AE-B04B-74659C3319E7}" destId="{D2B2D81A-094F-4709-A5C5-42C1CAE1622D}" srcOrd="0" destOrd="0" presId="urn:microsoft.com/office/officeart/2005/8/layout/hierarchy1"/>
    <dgm:cxn modelId="{D8F77076-857E-48EE-9F80-F1D393CC3922}" type="presParOf" srcId="{D2B2D81A-094F-4709-A5C5-42C1CAE1622D}" destId="{B97083D5-3570-4FAA-85B5-D34CCF339600}" srcOrd="0" destOrd="0" presId="urn:microsoft.com/office/officeart/2005/8/layout/hierarchy1"/>
    <dgm:cxn modelId="{AD21430C-D2BB-4B03-8C40-20CA18E53B97}" type="presParOf" srcId="{D2B2D81A-094F-4709-A5C5-42C1CAE1622D}" destId="{97C7F518-09F4-4588-A476-B9E02E8D5AEE}" srcOrd="1" destOrd="0" presId="urn:microsoft.com/office/officeart/2005/8/layout/hierarchy1"/>
    <dgm:cxn modelId="{46381B29-C1A9-454F-8235-5F15F8482D27}" type="presParOf" srcId="{69BD3008-3424-48AE-B04B-74659C3319E7}" destId="{9EB9CE41-21FC-40AF-9D67-3F17BF895D39}" srcOrd="1" destOrd="0" presId="urn:microsoft.com/office/officeart/2005/8/layout/hierarchy1"/>
    <dgm:cxn modelId="{4D5B6A61-485E-4743-9E70-4F8AD37F22A6}" type="presParOf" srcId="{18EC480C-EFF2-4297-B68D-247484D6A10D}" destId="{881E1132-FF12-4235-B76F-94F1FC703E1D}" srcOrd="6" destOrd="0" presId="urn:microsoft.com/office/officeart/2005/8/layout/hierarchy1"/>
    <dgm:cxn modelId="{B6794B31-0739-4BC1-820B-868BAC5D0536}" type="presParOf" srcId="{18EC480C-EFF2-4297-B68D-247484D6A10D}" destId="{7BEF31AC-F38B-4DB2-815F-311AEAF0C994}" srcOrd="7" destOrd="0" presId="urn:microsoft.com/office/officeart/2005/8/layout/hierarchy1"/>
    <dgm:cxn modelId="{D04DBCAA-83F4-4626-A777-63860F2CA65A}" type="presParOf" srcId="{7BEF31AC-F38B-4DB2-815F-311AEAF0C994}" destId="{B2482283-EDF5-436F-B521-181E1FAED7CD}" srcOrd="0" destOrd="0" presId="urn:microsoft.com/office/officeart/2005/8/layout/hierarchy1"/>
    <dgm:cxn modelId="{28017008-9B6C-4F8B-829F-8FEAC6B29D4C}" type="presParOf" srcId="{B2482283-EDF5-436F-B521-181E1FAED7CD}" destId="{ECAB7FC9-53C2-48EF-B716-8571C0478D2D}" srcOrd="0" destOrd="0" presId="urn:microsoft.com/office/officeart/2005/8/layout/hierarchy1"/>
    <dgm:cxn modelId="{75A6A69C-4D13-4C6A-8F86-E6406E07F4DF}" type="presParOf" srcId="{B2482283-EDF5-436F-B521-181E1FAED7CD}" destId="{A86B85BD-EA36-4A69-A4B5-17E63DB004DB}" srcOrd="1" destOrd="0" presId="urn:microsoft.com/office/officeart/2005/8/layout/hierarchy1"/>
    <dgm:cxn modelId="{73493F1C-B1D0-4188-AC8A-EDAF33C96FA2}" type="presParOf" srcId="{7BEF31AC-F38B-4DB2-815F-311AEAF0C994}" destId="{19472FFF-C91D-457E-A0FE-BAFE89BED1CD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2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4.gif"/><Relationship Id="rId4" Type="http://schemas.openxmlformats.org/officeDocument/2006/relationships/image" Target="../media/image19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857496"/>
            <a:ext cx="6429420" cy="35004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Самостоятельные                                                                      служебные</a:t>
            </a:r>
          </a:p>
          <a:p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l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Имя существительное                                                                                           Союз           </a:t>
            </a:r>
          </a:p>
          <a:p>
            <a:pPr algn="l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Имя прилагательное                                                                                              Предлог </a:t>
            </a:r>
          </a:p>
          <a:p>
            <a:pPr algn="l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Местоимение                                                                                                            Частица</a:t>
            </a:r>
          </a:p>
          <a:p>
            <a:pPr algn="l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Глагол</a:t>
            </a:r>
          </a:p>
          <a:p>
            <a:pPr algn="l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Имя числительное</a:t>
            </a:r>
          </a:p>
          <a:p>
            <a:pPr algn="l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Наречие </a:t>
            </a:r>
          </a:p>
          <a:p>
            <a:pPr algn="l"/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                                                                      </a:t>
            </a:r>
          </a:p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endParaRPr lang="ru-RU" sz="1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l"/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l"/>
            <a:endParaRPr lang="ru-RU" sz="1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</a:endParaRPr>
          </a:p>
          <a:p>
            <a:pPr algn="l"/>
            <a:r>
              <a:rPr lang="ru-RU" sz="1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                                                                                                                                          </a:t>
            </a:r>
            <a:endParaRPr lang="ru-RU" sz="1400" dirty="0" smtClean="0">
              <a:latin typeface="+mj-lt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36155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7" name="Лента лицом вверх 6"/>
          <p:cNvSpPr/>
          <p:nvPr/>
        </p:nvSpPr>
        <p:spPr>
          <a:xfrm>
            <a:off x="4000496" y="2071678"/>
            <a:ext cx="45719" cy="45719"/>
          </a:xfrm>
          <a:prstGeom prst="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/>
            </a:r>
            <a:br>
              <a:rPr lang="ru-RU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endParaRPr lang="ru-RU" dirty="0"/>
          </a:p>
        </p:txBody>
      </p:sp>
      <p:sp>
        <p:nvSpPr>
          <p:cNvPr id="8" name="Лента лицом вверх 7"/>
          <p:cNvSpPr/>
          <p:nvPr/>
        </p:nvSpPr>
        <p:spPr>
          <a:xfrm>
            <a:off x="500034" y="714356"/>
            <a:ext cx="7929618" cy="1714512"/>
          </a:xfrm>
          <a:prstGeom prst="ribbon2">
            <a:avLst>
              <a:gd name="adj1" fmla="val 1337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Части речи</a:t>
            </a:r>
          </a:p>
          <a:p>
            <a:pPr algn="ctr"/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10" name="Рисунок 9" descr="img0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6182" y="3071810"/>
            <a:ext cx="2428892" cy="2786082"/>
          </a:xfrm>
          <a:prstGeom prst="rect">
            <a:avLst/>
          </a:prstGeom>
        </p:spPr>
      </p:pic>
      <p:pic>
        <p:nvPicPr>
          <p:cNvPr id="9" name="Picture 28" descr="vinni3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7920038" y="5162550"/>
            <a:ext cx="1223962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Упражнение 73 </a:t>
            </a:r>
            <a:br>
              <a:rPr lang="ru-RU" b="1" dirty="0" smtClean="0"/>
            </a:br>
            <a:r>
              <a:rPr lang="ru-RU" b="1" dirty="0" smtClean="0"/>
              <a:t>(самостоятельная работа)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43378"/>
          </a:xfrm>
        </p:spPr>
        <p:txBody>
          <a:bodyPr>
            <a:normAutofit/>
          </a:bodyPr>
          <a:lstStyle/>
          <a:p>
            <a:r>
              <a:rPr lang="ru-RU" b="1" dirty="0" smtClean="0"/>
              <a:t>Задание: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Определить склонение существительных, данных в скобках;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Запишите пословицы, поставив существительные в нужном падеже;</a:t>
            </a:r>
          </a:p>
          <a:p>
            <a:pPr>
              <a:buNone/>
            </a:pPr>
            <a:r>
              <a:rPr lang="ru-RU" dirty="0" smtClean="0"/>
              <a:t>3.  Обозначьте в их окончаниях орфограммы- гласные.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Picture 23" descr="09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5000636"/>
            <a:ext cx="20669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6" descr="vinni3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5162550"/>
            <a:ext cx="12255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2428892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3600" b="1" dirty="0" smtClean="0"/>
              <a:t>Задание:</a:t>
            </a:r>
            <a:r>
              <a:rPr lang="ru-RU" sz="3600" dirty="0" smtClean="0"/>
              <a:t> к данным существительным подберите подходящие по значению прилагательные. </a:t>
            </a:r>
            <a:br>
              <a:rPr lang="ru-RU" sz="3600" dirty="0" smtClean="0"/>
            </a:br>
            <a:r>
              <a:rPr lang="ru-RU" sz="3600" dirty="0" smtClean="0"/>
              <a:t>Запишите полученные словосочетания.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57562"/>
            <a:ext cx="8229600" cy="2768601"/>
          </a:xfrm>
        </p:spPr>
        <p:txBody>
          <a:bodyPr/>
          <a:lstStyle/>
          <a:p>
            <a:r>
              <a:rPr lang="ru-RU" sz="4000" b="1" dirty="0" err="1" smtClean="0"/>
              <a:t>Реч</a:t>
            </a:r>
            <a:r>
              <a:rPr lang="ru-RU" sz="4000" b="1" dirty="0" smtClean="0"/>
              <a:t> (?), товарищ(?), </a:t>
            </a:r>
          </a:p>
          <a:p>
            <a:r>
              <a:rPr lang="ru-RU" sz="4000" b="1" dirty="0" err="1" smtClean="0"/>
              <a:t>полноч</a:t>
            </a:r>
            <a:r>
              <a:rPr lang="ru-RU" sz="4000" b="1" dirty="0" smtClean="0"/>
              <a:t>(?), вещ(?), </a:t>
            </a:r>
          </a:p>
          <a:p>
            <a:r>
              <a:rPr lang="ru-RU" sz="4000" b="1" dirty="0" smtClean="0"/>
              <a:t>ключ(?), </a:t>
            </a:r>
            <a:r>
              <a:rPr lang="ru-RU" sz="4000" b="1" dirty="0" err="1" smtClean="0"/>
              <a:t>брош</a:t>
            </a:r>
            <a:r>
              <a:rPr lang="ru-RU" sz="4000" b="1" dirty="0" smtClean="0"/>
              <a:t>(?).</a:t>
            </a:r>
          </a:p>
          <a:p>
            <a:endParaRPr lang="ru-RU" dirty="0"/>
          </a:p>
        </p:txBody>
      </p: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6572264" y="4500570"/>
            <a:ext cx="2178050" cy="2159000"/>
            <a:chOff x="1746" y="2614"/>
            <a:chExt cx="1372" cy="1360"/>
          </a:xfrm>
        </p:grpSpPr>
        <p:pic>
          <p:nvPicPr>
            <p:cNvPr id="5" name="Picture 45" descr="016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2472" y="3158"/>
              <a:ext cx="64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46" descr="016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46" y="3158"/>
              <a:ext cx="624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47" descr="016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9125089" flipH="1">
              <a:off x="2064" y="2614"/>
              <a:ext cx="646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32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b="1" dirty="0" smtClean="0"/>
              <a:t>Сравните слова </a:t>
            </a:r>
            <a:br>
              <a:rPr lang="ru-RU" b="1" dirty="0" smtClean="0"/>
            </a:br>
            <a:r>
              <a:rPr lang="ru-RU" b="1" i="1" dirty="0" smtClean="0"/>
              <a:t>чёрный, чернота, чернеть.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Найдите существительное. Докажите правильность своего ответа. Стройте рассуждение по плану: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/>
              <a:t>1) На какой вопрос отвечает слово?</a:t>
            </a:r>
          </a:p>
          <a:p>
            <a:pPr>
              <a:buNone/>
            </a:pPr>
            <a:r>
              <a:rPr lang="ru-RU" b="1" dirty="0" smtClean="0"/>
              <a:t>2) Что обозначает?</a:t>
            </a:r>
          </a:p>
          <a:p>
            <a:pPr>
              <a:buNone/>
            </a:pPr>
            <a:r>
              <a:rPr lang="ru-RU" b="1" dirty="0" smtClean="0"/>
              <a:t>3) Какие морфологические признаки имеет?</a:t>
            </a:r>
          </a:p>
          <a:p>
            <a:endParaRPr lang="ru-RU" dirty="0"/>
          </a:p>
        </p:txBody>
      </p:sp>
      <p:pic>
        <p:nvPicPr>
          <p:cNvPr id="4" name="Picture 22" descr="05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911614">
            <a:off x="7065055" y="3245642"/>
            <a:ext cx="1565116" cy="1788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7502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ru-RU" sz="4000" b="1" dirty="0" smtClean="0"/>
              <a:t>Сегодня на уроке я: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-узнал, открыл для себя…</a:t>
            </a:r>
            <a:br>
              <a:rPr lang="ru-RU" sz="4000" b="1" dirty="0" smtClean="0"/>
            </a:br>
            <a:r>
              <a:rPr lang="ru-RU" sz="4000" b="1" dirty="0" smtClean="0"/>
              <a:t>- научился ….</a:t>
            </a:r>
            <a:br>
              <a:rPr lang="ru-RU" sz="4000" b="1" dirty="0" smtClean="0"/>
            </a:br>
            <a:r>
              <a:rPr lang="ru-RU" sz="4000" b="1" dirty="0" smtClean="0"/>
              <a:t>- могу похвалить себя за… и своих друзей за….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/>
          </a:p>
        </p:txBody>
      </p:sp>
      <p:pic>
        <p:nvPicPr>
          <p:cNvPr id="4" name="Picture 8" descr="vinni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000892" y="4929198"/>
            <a:ext cx="182992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2257428"/>
          </a:xfrm>
          <a:solidFill>
            <a:schemeClr val="accent1">
              <a:lumMod val="20000"/>
              <a:lumOff val="80000"/>
            </a:schemeClr>
          </a:solidFill>
          <a:ln w="76200">
            <a:solidFill>
              <a:srgbClr val="0070C0"/>
            </a:solidFill>
          </a:ln>
        </p:spPr>
        <p:txBody>
          <a:bodyPr/>
          <a:lstStyle/>
          <a:p>
            <a:r>
              <a:rPr lang="ru-RU" sz="4000" dirty="0" smtClean="0"/>
              <a:t>Теория: параграф 4;</a:t>
            </a:r>
          </a:p>
          <a:p>
            <a:r>
              <a:rPr lang="ru-RU" sz="4000" dirty="0" smtClean="0"/>
              <a:t>Практика: упр. 71</a:t>
            </a:r>
            <a:endParaRPr lang="ru-RU" dirty="0"/>
          </a:p>
        </p:txBody>
      </p:sp>
      <p:pic>
        <p:nvPicPr>
          <p:cNvPr id="5" name="Picture 9" descr="vinni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857760"/>
            <a:ext cx="2106597" cy="1702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9" descr="0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20" y="3643314"/>
            <a:ext cx="1141412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4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0" y="1214422"/>
            <a:ext cx="9144000" cy="5643578"/>
            <a:chOff x="884" y="2432"/>
            <a:chExt cx="4128" cy="776"/>
          </a:xfrm>
        </p:grpSpPr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884" y="2840"/>
              <a:ext cx="4128" cy="368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ru-RU" sz="3200" dirty="0" smtClean="0">
                  <a:solidFill>
                    <a:srgbClr val="FF0066"/>
                  </a:solidFill>
                </a:rPr>
                <a:t>Спасибо за урок!</a:t>
              </a:r>
              <a:endParaRPr lang="ru-RU" i="1" dirty="0"/>
            </a:p>
          </p:txBody>
        </p:sp>
        <p:pic>
          <p:nvPicPr>
            <p:cNvPr id="7" name="Picture 9" descr="BELL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84" y="2840"/>
              <a:ext cx="327" cy="3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11" descr="line1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47" y="2432"/>
              <a:ext cx="3175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41" descr="086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285720" y="285728"/>
            <a:ext cx="1225550" cy="95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1" descr="blest125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24750" y="1989138"/>
            <a:ext cx="12906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3" descr="1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643702" y="0"/>
            <a:ext cx="2500298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095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77075" y="5210175"/>
            <a:ext cx="20669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ru-RU" smtClean="0"/>
              <a:t>Задание: определите части речи.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643866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Удивился старик, испугался:</a:t>
            </a:r>
          </a:p>
          <a:p>
            <a:pPr>
              <a:buNone/>
            </a:pPr>
            <a:r>
              <a:rPr lang="ru-RU" dirty="0" smtClean="0"/>
              <a:t>Он рыбачил тридцать лет и три года</a:t>
            </a:r>
          </a:p>
          <a:p>
            <a:pPr>
              <a:buNone/>
            </a:pPr>
            <a:r>
              <a:rPr lang="ru-RU" dirty="0" smtClean="0"/>
              <a:t>И не слыхивал, чтоб рыба говорила.</a:t>
            </a:r>
          </a:p>
          <a:p>
            <a:pPr>
              <a:buNone/>
            </a:pPr>
            <a:r>
              <a:rPr lang="ru-RU" dirty="0" smtClean="0"/>
              <a:t>Отпустил он рыбку золотую</a:t>
            </a:r>
          </a:p>
          <a:p>
            <a:pPr>
              <a:buNone/>
            </a:pPr>
            <a:r>
              <a:rPr lang="ru-RU" dirty="0" smtClean="0"/>
              <a:t>И сказал  ей ласковое слово.</a:t>
            </a:r>
          </a:p>
          <a:p>
            <a:pPr>
              <a:buNone/>
            </a:pPr>
            <a:r>
              <a:rPr lang="ru-RU" dirty="0" smtClean="0"/>
              <a:t>                                 А.С.Пушкин.</a:t>
            </a:r>
            <a:endParaRPr lang="ru-RU" dirty="0"/>
          </a:p>
        </p:txBody>
      </p:sp>
      <p:pic>
        <p:nvPicPr>
          <p:cNvPr id="4" name="Picture 4" descr="j03701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4786322"/>
            <a:ext cx="1644828" cy="1736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357166"/>
            <a:ext cx="7772400" cy="1362075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Синтаксический </a:t>
            </a:r>
            <a:r>
              <a:rPr lang="ru-RU" dirty="0"/>
              <a:t>разбор предложения</a:t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2571744"/>
            <a:ext cx="7772400" cy="2214578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tx1"/>
                </a:solidFill>
              </a:rPr>
              <a:t>Солнце осветило на поляне высокий дуб.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7" name="Picture 26" descr="vinni3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636"/>
            <a:ext cx="12255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357167"/>
            <a:ext cx="7772400" cy="785818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Морфемный </a:t>
            </a:r>
            <a:r>
              <a:rPr lang="ru-RU" dirty="0"/>
              <a:t>разбор слова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2071678"/>
            <a:ext cx="7772400" cy="4071966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chemeClr val="tx1"/>
                </a:solidFill>
              </a:rPr>
              <a:t>Цветник, </a:t>
            </a:r>
            <a:endParaRPr lang="ru-RU" sz="5400" b="1" dirty="0" smtClean="0">
              <a:solidFill>
                <a:schemeClr val="tx1"/>
              </a:solidFill>
            </a:endParaRPr>
          </a:p>
          <a:p>
            <a:r>
              <a:rPr lang="ru-RU" sz="5400" b="1" dirty="0" smtClean="0">
                <a:solidFill>
                  <a:schemeClr val="tx1"/>
                </a:solidFill>
              </a:rPr>
              <a:t>верхушка</a:t>
            </a:r>
            <a:r>
              <a:rPr lang="ru-RU" sz="5400" b="1" dirty="0">
                <a:solidFill>
                  <a:schemeClr val="tx1"/>
                </a:solidFill>
              </a:rPr>
              <a:t>, </a:t>
            </a:r>
            <a:endParaRPr lang="ru-RU" sz="5400" b="1" dirty="0" smtClean="0">
              <a:solidFill>
                <a:schemeClr val="tx1"/>
              </a:solidFill>
            </a:endParaRPr>
          </a:p>
          <a:p>
            <a:r>
              <a:rPr lang="ru-RU" sz="5400" b="1" dirty="0" smtClean="0">
                <a:solidFill>
                  <a:schemeClr val="tx1"/>
                </a:solidFill>
              </a:rPr>
              <a:t>лесник</a:t>
            </a:r>
            <a:r>
              <a:rPr lang="ru-RU" sz="5400" b="1" dirty="0">
                <a:solidFill>
                  <a:schemeClr val="tx1"/>
                </a:solidFill>
              </a:rPr>
              <a:t>, </a:t>
            </a:r>
            <a:endParaRPr lang="ru-RU" sz="5400" b="1" dirty="0" smtClean="0">
              <a:solidFill>
                <a:schemeClr val="tx1"/>
              </a:solidFill>
            </a:endParaRPr>
          </a:p>
          <a:p>
            <a:r>
              <a:rPr lang="ru-RU" sz="5400" b="1" dirty="0" smtClean="0">
                <a:solidFill>
                  <a:schemeClr val="tx1"/>
                </a:solidFill>
              </a:rPr>
              <a:t>берёзка</a:t>
            </a:r>
            <a:r>
              <a:rPr lang="ru-RU" sz="5400" b="1" dirty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6" name="Picture 41" descr="blest1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3362" y="0"/>
            <a:ext cx="12906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8" descr="pott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643314"/>
            <a:ext cx="1746250" cy="290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48" y="357167"/>
            <a:ext cx="7772400" cy="857256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Фонетический </a:t>
            </a:r>
            <a:r>
              <a:rPr lang="ru-RU" dirty="0"/>
              <a:t>разбор слова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42910" y="2000240"/>
            <a:ext cx="7772400" cy="4572032"/>
          </a:xfrm>
        </p:spPr>
        <p:txBody>
          <a:bodyPr>
            <a:normAutofit fontScale="62500" lnSpcReduction="20000"/>
          </a:bodyPr>
          <a:lstStyle/>
          <a:p>
            <a:r>
              <a:rPr lang="ru-RU" sz="5400" b="1" dirty="0">
                <a:solidFill>
                  <a:schemeClr val="tx1"/>
                </a:solidFill>
              </a:rPr>
              <a:t>Лесник- лес- ник </a:t>
            </a:r>
          </a:p>
          <a:p>
            <a:r>
              <a:rPr lang="ru-RU" sz="5400" b="1" dirty="0">
                <a:solidFill>
                  <a:schemeClr val="tx1"/>
                </a:solidFill>
              </a:rPr>
              <a:t>Л</a:t>
            </a:r>
          </a:p>
          <a:p>
            <a:r>
              <a:rPr lang="ru-RU" sz="5400" b="1" dirty="0">
                <a:solidFill>
                  <a:schemeClr val="tx1"/>
                </a:solidFill>
              </a:rPr>
              <a:t>Е</a:t>
            </a:r>
          </a:p>
          <a:p>
            <a:r>
              <a:rPr lang="ru-RU" sz="5400" b="1" dirty="0">
                <a:solidFill>
                  <a:schemeClr val="tx1"/>
                </a:solidFill>
              </a:rPr>
              <a:t>С</a:t>
            </a:r>
          </a:p>
          <a:p>
            <a:r>
              <a:rPr lang="ru-RU" sz="5400" b="1" dirty="0">
                <a:solidFill>
                  <a:schemeClr val="tx1"/>
                </a:solidFill>
              </a:rPr>
              <a:t>Н</a:t>
            </a:r>
          </a:p>
          <a:p>
            <a:r>
              <a:rPr lang="ru-RU" sz="5400" b="1" dirty="0">
                <a:solidFill>
                  <a:schemeClr val="tx1"/>
                </a:solidFill>
              </a:rPr>
              <a:t>И</a:t>
            </a:r>
          </a:p>
          <a:p>
            <a:r>
              <a:rPr lang="ru-RU" sz="5400" b="1" dirty="0">
                <a:solidFill>
                  <a:schemeClr val="tx1"/>
                </a:solidFill>
              </a:rPr>
              <a:t>К</a:t>
            </a:r>
          </a:p>
          <a:p>
            <a:r>
              <a:rPr lang="ru-RU" sz="5400" b="1" dirty="0">
                <a:solidFill>
                  <a:schemeClr val="tx1"/>
                </a:solidFill>
              </a:rPr>
              <a:t>6б, 6зв.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6" name="Picture 5" descr="vinni4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3500438"/>
            <a:ext cx="1282700" cy="230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</p:nvPr>
        </p:nvGraphicFramePr>
        <p:xfrm>
          <a:off x="0" y="0"/>
          <a:ext cx="9144000" cy="6715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116" descr="091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785794"/>
            <a:ext cx="12858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052a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715272" y="5643578"/>
            <a:ext cx="11430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/>
              <a:t>Что означает термин склонение имени существительного?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1461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Изменение имени существительного по падежам в единственном и множественном числе.</a:t>
            </a:r>
            <a:endParaRPr lang="ru-RU" sz="4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4429132"/>
          <a:ext cx="7858182" cy="1595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4"/>
                <a:gridCol w="2619394"/>
                <a:gridCol w="2619394"/>
              </a:tblGrid>
              <a:tr h="367232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Склонение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4202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3-е</a:t>
                      </a:r>
                      <a:endParaRPr lang="ru-RU" dirty="0"/>
                    </a:p>
                  </a:txBody>
                  <a:tcPr/>
                </a:tc>
              </a:tr>
              <a:tr h="862381">
                <a:tc>
                  <a:txBody>
                    <a:bodyPr/>
                    <a:lstStyle/>
                    <a:p>
                      <a:r>
                        <a:rPr lang="ru-RU" dirty="0" smtClean="0"/>
                        <a:t>Ж.р. –  -а, -я</a:t>
                      </a:r>
                    </a:p>
                    <a:p>
                      <a:r>
                        <a:rPr lang="ru-RU" dirty="0" smtClean="0"/>
                        <a:t>М.р. -   -а, -я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М.р. -  -</a:t>
                      </a:r>
                    </a:p>
                    <a:p>
                      <a:r>
                        <a:rPr lang="ru-RU" dirty="0" smtClean="0"/>
                        <a:t>Ср.р. -  -о,  -е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Ж.р. -  -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19" descr="180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2714620"/>
            <a:ext cx="1692275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ru-RU" dirty="0" smtClean="0"/>
              <a:t>Морфологический разбор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Вариант 1</a:t>
            </a:r>
            <a:r>
              <a:rPr lang="ru-RU" dirty="0" smtClean="0"/>
              <a:t>  (возле ) тропинки</a:t>
            </a:r>
          </a:p>
          <a:p>
            <a:r>
              <a:rPr lang="ru-RU" dirty="0" smtClean="0"/>
              <a:t> ж.р., 1-е </a:t>
            </a:r>
            <a:r>
              <a:rPr lang="ru-RU" dirty="0" err="1" smtClean="0"/>
              <a:t>скл</a:t>
            </a:r>
            <a:r>
              <a:rPr lang="ru-RU" dirty="0" smtClean="0"/>
              <a:t>., ед.ч., Р.п.</a:t>
            </a:r>
          </a:p>
          <a:p>
            <a:r>
              <a:rPr lang="ru-RU" b="1" dirty="0" smtClean="0"/>
              <a:t>Вариант 2 ( </a:t>
            </a:r>
            <a:r>
              <a:rPr lang="ru-RU" dirty="0" smtClean="0"/>
              <a:t>к)  подруге</a:t>
            </a:r>
          </a:p>
          <a:p>
            <a:r>
              <a:rPr lang="ru-RU" b="1" dirty="0" smtClean="0"/>
              <a:t> </a:t>
            </a:r>
            <a:r>
              <a:rPr lang="ru-RU" dirty="0" smtClean="0"/>
              <a:t>ж.р., 1-е </a:t>
            </a:r>
            <a:r>
              <a:rPr lang="ru-RU" dirty="0" err="1" smtClean="0"/>
              <a:t>скл</a:t>
            </a:r>
            <a:r>
              <a:rPr lang="ru-RU" dirty="0" smtClean="0"/>
              <a:t>., ед.ч., Д.п.</a:t>
            </a:r>
          </a:p>
          <a:p>
            <a:r>
              <a:rPr lang="ru-RU" b="1" dirty="0" smtClean="0"/>
              <a:t>Вариант 3  (</a:t>
            </a:r>
            <a:r>
              <a:rPr lang="ru-RU" dirty="0" smtClean="0"/>
              <a:t>о)  повести</a:t>
            </a:r>
          </a:p>
          <a:p>
            <a:r>
              <a:rPr lang="ru-RU" dirty="0" smtClean="0"/>
              <a:t> ж.р., 3-е </a:t>
            </a:r>
            <a:r>
              <a:rPr lang="ru-RU" dirty="0" err="1" smtClean="0"/>
              <a:t>скл</a:t>
            </a:r>
            <a:r>
              <a:rPr lang="ru-RU" dirty="0" smtClean="0"/>
              <a:t>., ед.ч., П.п.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Picture 30" descr="Ученик у доски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929198"/>
            <a:ext cx="2014957" cy="1338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8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accent6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Упражнение 69 (письменно)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Задание: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Из данных слов составьте словосочетания, изменяя существительные в скобках в соответствии с вопросами;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 Укажите склонение и падеж существительных.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5" name="Picture 13" descr="FLOW3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429000"/>
            <a:ext cx="4572000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6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Words>302</Words>
  <PresentationFormat>Экран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Задание: определите части речи.</vt:lpstr>
      <vt:lpstr>Синтаксический разбор предложения </vt:lpstr>
      <vt:lpstr>Морфемный разбор слова  </vt:lpstr>
      <vt:lpstr>Фонетический разбор слова  </vt:lpstr>
      <vt:lpstr>Слайд 6</vt:lpstr>
      <vt:lpstr>Что означает термин склонение имени существительного?</vt:lpstr>
      <vt:lpstr>Морфологический разбор</vt:lpstr>
      <vt:lpstr> Упражнение 69 (письменно) </vt:lpstr>
      <vt:lpstr> Упражнение 73  (самостоятельная работа) </vt:lpstr>
      <vt:lpstr>Задание: к данным существительным подберите подходящие по значению прилагательные.  Запишите полученные словосочетания.</vt:lpstr>
      <vt:lpstr>Сравните слова  чёрный, чернота, чернеть.</vt:lpstr>
      <vt:lpstr>Сегодня на уроке я:  -узнал, открыл для себя… - научился …. - могу похвалить себя за… и своих друзей за…. </vt:lpstr>
      <vt:lpstr>Домашнее задание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Наталья </cp:lastModifiedBy>
  <cp:revision>27</cp:revision>
  <dcterms:modified xsi:type="dcterms:W3CDTF">2009-11-22T14:14:09Z</dcterms:modified>
</cp:coreProperties>
</file>