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0" r:id="rId3"/>
    <p:sldId id="261" r:id="rId4"/>
    <p:sldId id="263" r:id="rId5"/>
    <p:sldId id="262" r:id="rId6"/>
    <p:sldId id="257" r:id="rId7"/>
    <p:sldId id="280" r:id="rId8"/>
    <p:sldId id="275" r:id="rId9"/>
    <p:sldId id="272" r:id="rId10"/>
    <p:sldId id="278" r:id="rId11"/>
    <p:sldId id="274" r:id="rId12"/>
    <p:sldId id="268" r:id="rId13"/>
    <p:sldId id="264" r:id="rId14"/>
    <p:sldId id="281" r:id="rId15"/>
    <p:sldId id="265" r:id="rId16"/>
    <p:sldId id="266" r:id="rId17"/>
    <p:sldId id="277" r:id="rId18"/>
    <p:sldId id="269" r:id="rId19"/>
    <p:sldId id="276" r:id="rId20"/>
    <p:sldId id="279" r:id="rId21"/>
    <p:sldId id="260" r:id="rId22"/>
    <p:sldId id="267" r:id="rId23"/>
    <p:sldId id="271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55805">
            <a:off x="5188723" y="3323743"/>
            <a:ext cx="2444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751178" y="571480"/>
            <a:ext cx="5392823" cy="33855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Владимир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Михайлович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Новиков -</a:t>
            </a:r>
          </a:p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Күннүк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Уурастыырап</a:t>
            </a:r>
            <a:endParaRPr lang="ru-RU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Sakha Unicode" pitchFamily="2" charset="0"/>
              <a:ea typeface="Arial Sakha Unicode" pitchFamily="2" charset="0"/>
            </a:endParaRP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37582" y="5072074"/>
            <a:ext cx="6469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Саха народнай поэта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-156" b="1720"/>
          <a:stretch>
            <a:fillRect/>
          </a:stretch>
        </p:blipFill>
        <p:spPr bwMode="auto">
          <a:xfrm>
            <a:off x="571472" y="357166"/>
            <a:ext cx="3071834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28794" y="138050"/>
            <a:ext cx="65950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П.А. Ойуунускайга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Эн, аҥар илиигэр кырыылаах ыстыыктаах,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Аҥаргар – суруйар харандаас тайыылаах,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Сарбыһар-дапсыһар саталаах-буурҕалаах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Охсуһуу уотугар ыҥырар ырыалаах...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Дьон-норуот иннигэр турбутуҥ,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Дьол-соргу туһугар туойбутуҥ.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2928934"/>
            <a:ext cx="2357454" cy="161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2928934"/>
            <a:ext cx="2357454" cy="335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14612" y="4714885"/>
            <a:ext cx="64293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Владимир Михайлович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Ө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ксөкүлээх</a:t>
            </a:r>
            <a:r>
              <a:rPr kumimoji="0" lang="sr-Cyrl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Ө</a:t>
            </a:r>
            <a:r>
              <a:rPr kumimoji="0" lang="sr-Cyrl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лөксөй, Алампа, Ойуунускай талааннарыгар сүгүрүйэрэ, кинилэртэн элбэххэ </a:t>
            </a: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үө</a:t>
            </a:r>
            <a:r>
              <a:rPr kumimoji="0" lang="sr-Cyrl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рэммитэ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Куннук Уурастыырап\КРД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79630">
            <a:off x="2038280" y="2146365"/>
            <a:ext cx="2546439" cy="408495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26585" y="571480"/>
            <a:ext cx="74174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Владимир Михайлович Новиков олоҥхону уонна тойугу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рдүк таһымнаахтык толороро.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«Нуоҕалдьын кугас аттаах Тойон Дьаҕарыма бухатыыр»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олоҥхото 1941 сыллаахха бэчээттэнэн тахсыбыта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57355" y="-24"/>
            <a:ext cx="7286644" cy="448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000100" y="4643446"/>
            <a:ext cx="78581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1937-39 сылларга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Екатерина Захарова Күннүк Уурастыырап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тылларыгар «Көлүкэчээн»,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«Уой да уой», «Бырастыы, эн, Кавказ»,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«Кэҕэ», «Түүл» ырыалары айбыта</a:t>
            </a:r>
            <a:endParaRPr kumimoji="0" lang="sr-Cyrl-C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357422" y="576987"/>
            <a:ext cx="6215106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«Сырдык күммүт тыкпыт»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«Кэҕэ»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«Похуот»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«Дуня»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«Сааскыга»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«Күөх нуоҕай мутукча»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«Көлүкэчээн»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«Үрүмэччи маҥан ат»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«Долгунча»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«Дьикти сэмэй Кууһума»</a:t>
            </a:r>
            <a:endParaRPr kumimoji="0" lang="sr-Cyrl-CS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2190976" y="2958303"/>
            <a:ext cx="63756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Ырыа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буолбут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һ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оонноро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433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065263" y="214290"/>
            <a:ext cx="507873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Тиийдиннэр эһиэхэ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Sakha Unicode" pitchFamily="2" charset="0"/>
              <a:ea typeface="Arial Sakha Unicode" pitchFamily="2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Тиийдиннэр эһиэхэ бу ырыа тыллара,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Дьиктилээх саас ийэ кыталык кыылыныы,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Кэриэстиир алааскыт киэркэйбит тыаларын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Киистэлээх күөхтэрэ тыалырар тыаһыныы.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/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Элиэнэ эбэбит дьалкыллар бааллара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Эһиэхэ да</a:t>
            </a:r>
            <a:r>
              <a:rPr lang="sr-Cyrl-CS" dirty="0" smtClean="0">
                <a:solidFill>
                  <a:schemeClr val="tx2">
                    <a:lumMod val="50000"/>
                  </a:schemeClr>
                </a:solidFill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ҕ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аны э</a:t>
            </a:r>
            <a:r>
              <a:rPr lang="sr-Cyrl-CS" dirty="0" smtClean="0">
                <a:solidFill>
                  <a:schemeClr val="tx2">
                    <a:lumMod val="50000"/>
                  </a:schemeClr>
                </a:solidFill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ҥ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силлэр бааллара...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Эмискэ бу сэрии тэргэнэ күүрбүтэ,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Эти</a:t>
            </a:r>
            <a:r>
              <a:rPr lang="sr-Cyrl-CS" dirty="0" smtClean="0">
                <a:solidFill>
                  <a:schemeClr val="tx2">
                    <a:lumMod val="50000"/>
                  </a:schemeClr>
                </a:solidFill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ҥ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нээх сата тыал сабыта сүүрбүтэ.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/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Хотуттан, онуоха, эһиги турбуккут,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Хотуулаах охсуулаах болоту туппуккут.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Кыргыһы</a:t>
            </a:r>
            <a:r>
              <a:rPr lang="sr-Cyrl-CS" dirty="0" smtClean="0">
                <a:solidFill>
                  <a:schemeClr val="tx2">
                    <a:lumMod val="50000"/>
                  </a:schemeClr>
                </a:solidFill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ҥ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, сахалар, оргуйар уо</a:t>
            </a:r>
            <a:r>
              <a:rPr lang="sr-Cyrl-CS" dirty="0" smtClean="0">
                <a:solidFill>
                  <a:schemeClr val="tx2">
                    <a:lumMod val="50000"/>
                  </a:schemeClr>
                </a:solidFill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ҕ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унан,</a:t>
            </a:r>
            <a:b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</a:b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Кыйдаһы</a:t>
            </a:r>
            <a:r>
              <a:rPr lang="sr-Cyrl-CS" dirty="0" smtClean="0">
                <a:solidFill>
                  <a:schemeClr val="tx2">
                    <a:lumMod val="50000"/>
                  </a:schemeClr>
                </a:solidFill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ҥ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  <a:cs typeface="Times New Roman" pitchFamily="18" charset="0"/>
              </a:rPr>
              <a:t> немеһи кытыастар уотунан!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5072074"/>
            <a:ext cx="7358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Аҕа дойду Улуу сэриитин кэмигэр</a:t>
            </a:r>
            <a:endParaRPr lang="sr-Cyrl-C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Sakha Unicode" pitchFamily="2" charset="0"/>
              <a:ea typeface="Arial Sakha Unicode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71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Сэрии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са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ҕ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ана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рд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к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к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үү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р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үү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лээх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п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атриотическай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хо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һ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оо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н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норун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хомуурунньу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г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ар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киирбит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«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Хотугу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кустук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»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диэн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Советскай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Союз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Геройа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Федор Попов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хорсун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бы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һ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ыытыгар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анаммыт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поэмата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улахан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билиниини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ылбыта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. </a:t>
            </a:r>
            <a:endParaRPr lang="ru-RU" sz="2400" dirty="0">
              <a:latin typeface="Arial Sakha Unicode" pitchFamily="2" charset="0"/>
              <a:ea typeface="Arial Sakha Unicode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4786322"/>
            <a:ext cx="40719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Фёдор Кузьмич Попов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>8.12.1921 - 10.10.1943</a:t>
            </a:r>
            <a:br>
              <a:rPr lang="ru-RU" sz="2000" b="1" dirty="0" smtClean="0"/>
            </a:br>
            <a:r>
              <a:rPr lang="ru-RU" sz="2000" b="1" dirty="0" err="1" smtClean="0"/>
              <a:t>Советскай</a:t>
            </a:r>
            <a:r>
              <a:rPr lang="ru-RU" sz="2000" b="1" dirty="0" smtClean="0"/>
              <a:t> Союз </a:t>
            </a:r>
            <a:r>
              <a:rPr lang="ru-RU" sz="2000" b="1" dirty="0" err="1" smtClean="0"/>
              <a:t>Геройа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12382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643446"/>
            <a:ext cx="2238374" cy="171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5072074"/>
            <a:ext cx="91646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1942 сыллаахха сэтинньи ыйга Саха сирин делегациятын састаабыгар киирэн </a:t>
            </a:r>
            <a:endParaRPr lang="sr-Cyrl-CS" dirty="0" smtClean="0"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Арҕааҥы фроҥҥа сэриилэһэр Бэһис армияҕа республика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лэһиттэрин ааттарыттан бэлэх илдьэн туттарбыта.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11266" name="Picture 2" descr="F:\Куннук Уурастыырап\КРД3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42852"/>
            <a:ext cx="5143536" cy="4357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F:\Куннук Уурастыырап\КРД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5715040" cy="40570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71670" y="4929198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Владимир Михайлович </a:t>
            </a:r>
          </a:p>
          <a:p>
            <a:pPr algn="ctr"/>
            <a:r>
              <a:rPr lang="sr-Cyrl-C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кэргэнинээн </a:t>
            </a:r>
          </a:p>
          <a:p>
            <a:pPr algn="ctr"/>
            <a:r>
              <a:rPr lang="sr-Cyrl-C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Надежда Гаврильевналыын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97070" y="1084250"/>
            <a:ext cx="491833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Доҕоруом, эн баар буола²²ын,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dirty="0" smtClean="0">
                <a:solidFill>
                  <a:srgbClr val="002060"/>
                </a:solidFill>
                <a:latin typeface="Arial Sakha Unicode" pitchFamily="2" charset="0"/>
                <a:ea typeface="Arial Sakha Unicode" pitchFamily="2" charset="0"/>
              </a:rPr>
              <a:t>Мин ыал буолан олоробун.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Миэхэ суоҕу эн булаҥҥын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dirty="0" smtClean="0">
                <a:solidFill>
                  <a:srgbClr val="002060"/>
                </a:solidFill>
                <a:latin typeface="Arial Sakha Unicode" pitchFamily="2" charset="0"/>
                <a:ea typeface="Arial Sakha Unicode" pitchFamily="2" charset="0"/>
              </a:rPr>
              <a:t>Итэҕэспин толороҕун.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dirty="0" smtClean="0">
                <a:solidFill>
                  <a:srgbClr val="002060"/>
                </a:solidFill>
                <a:latin typeface="Arial Sakha Unicode" pitchFamily="2" charset="0"/>
                <a:ea typeface="Arial Sakha Unicode" pitchFamily="2" charset="0"/>
              </a:rPr>
              <a:t>Үөрэхтээх дьоннор ыйаллар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Ый күн уотунан сырдыырын,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dirty="0" smtClean="0">
                <a:solidFill>
                  <a:srgbClr val="002060"/>
                </a:solidFill>
                <a:latin typeface="Arial Sakha Unicode" pitchFamily="2" charset="0"/>
                <a:ea typeface="Arial Sakha Unicode" pitchFamily="2" charset="0"/>
              </a:rPr>
              <a:t>Тапсар сүрэхтэр таайаллар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Таптал олоҕу кыымныырын.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31746" name="Picture 2" descr="F:\Куннук Уурастыырап\КРД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00108"/>
            <a:ext cx="2992977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214290"/>
            <a:ext cx="628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b="1" dirty="0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Кэргэммэр Надяҕа</a:t>
            </a:r>
            <a:endParaRPr lang="ru-RU" sz="2800" b="1" dirty="0">
              <a:solidFill>
                <a:srgbClr val="FF0000"/>
              </a:solidFill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14348" y="5072074"/>
            <a:ext cx="77235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1967 сыллаахха ыам ыйын 10 күнүгэр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Саха АССР народнай поэтын аата иҥэриллибитэ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7170" name="Picture 2" descr="F:\Куннук Уурастыырап\КРД382.jpg"/>
          <p:cNvPicPr>
            <a:picLocks noChangeAspect="1" noChangeArrowheads="1"/>
          </p:cNvPicPr>
          <p:nvPr/>
        </p:nvPicPr>
        <p:blipFill>
          <a:blip r:embed="rId2" cstate="print"/>
          <a:srcRect t="17173"/>
          <a:stretch>
            <a:fillRect/>
          </a:stretch>
        </p:blipFill>
        <p:spPr bwMode="auto">
          <a:xfrm>
            <a:off x="2143108" y="285728"/>
            <a:ext cx="6643734" cy="4108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736"/>
            <a:ext cx="67866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«Перевод на великий русский язык — это единственный верный и реальный путь выхода наших литератур на всесоюзную и мировую арену».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8794" y="285728"/>
            <a:ext cx="6643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Күннүк Уурастыырап </a:t>
            </a:r>
          </a:p>
          <a:p>
            <a:pPr algn="ctr"/>
            <a:r>
              <a:rPr lang="sr-Cyrl-C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тылбаас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туһунан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57166"/>
            <a:ext cx="7286676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52" y="428604"/>
            <a:ext cx="657229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Sakha Unicode" pitchFamily="2" charset="0"/>
                <a:ea typeface="Arial Sakha Unicode" pitchFamily="2" charset="0"/>
              </a:rPr>
              <a:t>	</a:t>
            </a:r>
            <a:r>
              <a:rPr lang="sr-Cyrl-CS" sz="2400" i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Sakha Unicode" pitchFamily="2" charset="0"/>
                <a:ea typeface="Arial Sakha Unicode" pitchFamily="2" charset="0"/>
              </a:rPr>
              <a:t>Күн уотун сылааһа-куйаа´а, күн күүһэ окко-маска иҥэрин кэриэтэ, тылга былыр-былыргыттан норуот кута-сүрэ, өйө-санаата, норуот духовнай күүһэ иҥэн хаалбыт... </a:t>
            </a:r>
          </a:p>
          <a:p>
            <a:pPr algn="just"/>
            <a:r>
              <a:rPr lang="sr-Cyrl-CS" sz="2400" i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Sakha Unicode" pitchFamily="2" charset="0"/>
                <a:ea typeface="Arial Sakha Unicode" pitchFamily="2" charset="0"/>
              </a:rPr>
              <a:t>	Поэт, суруйааччы бэйэтин төөрөөбүт тылын кыайа-хото тутан имитиэхтээх-иэҕиэхтээх, элбэхтик эрчиллиэхтээх, үгүстүк үлэлиэхтээх...</a:t>
            </a:r>
          </a:p>
          <a:p>
            <a:pPr algn="just"/>
            <a:r>
              <a:rPr lang="sr-Cyrl-CS" sz="2400" i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Sakha Unicode" pitchFamily="2" charset="0"/>
                <a:ea typeface="Arial Sakha Unicode" pitchFamily="2" charset="0"/>
              </a:rPr>
              <a:t>	Итинник эрэйдээх, сыралаах түбүктээх үлэ түмүгэр эрэ уус-уран тыл дьиҥнээх ууһа, маастара буолуохха сөп!</a:t>
            </a:r>
          </a:p>
          <a:p>
            <a:endParaRPr lang="sr-Cyrl-CS" sz="2400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Sakha Unicode" pitchFamily="2" charset="0"/>
              <a:ea typeface="Arial Sakha Unicode" pitchFamily="2" charset="0"/>
            </a:endParaRPr>
          </a:p>
          <a:p>
            <a:pPr algn="r"/>
            <a:r>
              <a:rPr lang="sr-Cyrl-CS" sz="2000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Sakha Unicode" pitchFamily="2" charset="0"/>
                <a:ea typeface="Arial Sakha Unicode" pitchFamily="2" charset="0"/>
              </a:rPr>
              <a:t>(Күннүк Уурастыырап «Хатаппын саҕабын»)</a:t>
            </a:r>
            <a:endParaRPr lang="ru-RU" sz="2000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14290"/>
            <a:ext cx="5214974" cy="348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3108" y="3786190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К</a:t>
            </a:r>
            <a:r>
              <a:rPr lang="sr-Cyrl-CS" sz="2400" dirty="0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400" dirty="0" err="1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ннүк Уурастыырап</a:t>
            </a:r>
            <a:r>
              <a:rPr lang="ru-RU" sz="2400" dirty="0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 </a:t>
            </a:r>
          </a:p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тылбаасчыт</a:t>
            </a:r>
            <a:r>
              <a:rPr lang="ru-RU" sz="2400" dirty="0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 А. </a:t>
            </a:r>
            <a:r>
              <a:rPr lang="ru-RU" sz="2400" dirty="0" err="1" smtClean="0">
                <a:solidFill>
                  <a:srgbClr val="FF0000"/>
                </a:solidFill>
                <a:latin typeface="Arial Sakha Unicode" pitchFamily="2" charset="0"/>
                <a:ea typeface="Arial Sakha Unicode" pitchFamily="2" charset="0"/>
              </a:rPr>
              <a:t>Романовтыын</a:t>
            </a:r>
            <a:endParaRPr lang="ru-RU" sz="2400" dirty="0">
              <a:solidFill>
                <a:srgbClr val="FF0000"/>
              </a:solidFill>
              <a:latin typeface="Arial Sakha Unicode" pitchFamily="2" charset="0"/>
              <a:ea typeface="Arial Sakha Unicode" pitchFamily="2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3854" y="4913667"/>
            <a:ext cx="897874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Күннүк Уурастыырап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талааннаах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тылбаасчыт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Кини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А.С. Пушкин, Т.Г. Шевченко, Джамбул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Джабаев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Микола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Бажан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уонна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да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атын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поэттар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айымньыларын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сахалыы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саҥардыбыта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071670" y="428604"/>
            <a:ext cx="664373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Sakha Unicode" pitchFamily="2" charset="0"/>
                <a:ea typeface="Arial Sakha Unicode" pitchFamily="2" charset="0"/>
              </a:rPr>
              <a:t>Кы´ыҥҥы суол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(А.С. Пушкинтан)</a:t>
            </a:r>
            <a:endParaRPr kumimoji="0" lang="ru-RU" sz="11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Долгун, будул туманнарга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Чомполонон, ый устар,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Санньы-курус хонууларга,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Sakha Unicode" pitchFamily="2" charset="0"/>
                <a:ea typeface="Arial Sakha Unicode" pitchFamily="2" charset="0"/>
              </a:rPr>
              <a:t>Санааргыы, уотун кутар...</a:t>
            </a:r>
            <a:endParaRPr kumimoji="0" lang="sr-Cyrl-CS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47148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/>
              <a:t>Сквозь волнистые туманы</a:t>
            </a:r>
          </a:p>
          <a:p>
            <a:pPr algn="r"/>
            <a:r>
              <a:rPr lang="ru-RU" sz="2000" dirty="0" smtClean="0"/>
              <a:t>Пробирается луна,</a:t>
            </a:r>
          </a:p>
          <a:p>
            <a:pPr algn="r"/>
            <a:r>
              <a:rPr lang="ru-RU" sz="2000" dirty="0" smtClean="0"/>
              <a:t>На печальные поляны</a:t>
            </a:r>
          </a:p>
          <a:p>
            <a:pPr algn="r"/>
            <a:r>
              <a:rPr lang="ru-RU" sz="2000" dirty="0" smtClean="0"/>
              <a:t>Льет печально свет она.</a:t>
            </a:r>
            <a:endParaRPr lang="ru-RU" sz="2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14884"/>
            <a:ext cx="134642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 descr="F:\Куннук Уурастыырап\КРД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1406938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571472" y="4786322"/>
            <a:ext cx="83359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Туваҕа, Казахстаҥҥа, Горноалтайскайга, Башкирияҕа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ыытыллыбыт Саха литературатын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уонна искусствотын күннэрин кыттыылааҕа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9218" name="Picture 2" descr="F:\Куннук Уурастыырап\КРД3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821" y="500042"/>
            <a:ext cx="6905897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359" y="1285860"/>
            <a:ext cx="3095641" cy="327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72" y="153796"/>
            <a:ext cx="823655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1938 с.		ССРС суруйааччыларын Союһун чилиэнэ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1947 с. </a:t>
            </a: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	</a:t>
            </a: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«Үлэҕэ килбиэнин иһин» мэтээлинэн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		наҕаарадаламмыта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1957 с. 	«Үлэ Кы´һыл Знамята» орденынан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		наҕараадаламмыта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1967 с. 	Саха АССР народнай поэтын аата иҥэриллибитэ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1967</a:t>
            </a:r>
            <a:r>
              <a:rPr kumimoji="0" lang="sr-Cyrl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с. 	«Бочуот Знага» орденынан наҕараадаламмыта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baseline="0" dirty="0" smtClean="0">
                <a:latin typeface="Arial Sakha Unicode" pitchFamily="2" charset="0"/>
                <a:ea typeface="Arial Sakha Unicode" pitchFamily="2" charset="0"/>
              </a:rPr>
              <a:t>1969 с. 	«Дьокуускай куорат бочуоттаах гражданина»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baseline="0" dirty="0" smtClean="0">
                <a:latin typeface="Arial Sakha Unicode" pitchFamily="2" charset="0"/>
                <a:ea typeface="Arial Sakha Unicode" pitchFamily="2" charset="0"/>
              </a:rPr>
              <a:t>		үрдүк аат иҥэриллибитэ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1977 с. 	«Норуоттар доҕордоһуулара» орденынан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		</a:t>
            </a:r>
            <a:r>
              <a:rPr kumimoji="0" lang="sr-Cyrl-C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наҕарадааламмыта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baseline="0" dirty="0" smtClean="0">
                <a:latin typeface="Arial Sakha Unicode" pitchFamily="2" charset="0"/>
                <a:ea typeface="Arial Sakha Unicode" pitchFamily="2" charset="0"/>
              </a:rPr>
              <a:t>1982 с. 	Саха АССР</a:t>
            </a: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 Верховнай Советын Почетнай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		грамотатынан наҕараадаламмыта</a:t>
            </a:r>
            <a:endParaRPr kumimoji="0" lang="sr-Cyrl-C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4929198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1990 с. муус устар ый 30 күнүгэр ыарахан ыарыыттан өлбүтэ</a:t>
            </a:r>
          </a:p>
        </p:txBody>
      </p:sp>
      <p:pic>
        <p:nvPicPr>
          <p:cNvPr id="4" name="Picture 1" descr="F:\Куннук Уурастыырап\КРД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285728"/>
            <a:ext cx="2287614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71469" y="4143380"/>
            <a:ext cx="737253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Владимир Михайлович Новиков –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Sakha Unicode" pitchFamily="2" charset="0"/>
                <a:ea typeface="Arial Sakha Unicode" pitchFamily="2" charset="0"/>
              </a:rPr>
              <a:t>Күннүк Уурастыырап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14546" y="5143512"/>
            <a:ext cx="5862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Оҕо сааһа Саппыйа алааска ааспыта</a:t>
            </a:r>
            <a:endParaRPr kumimoji="0" lang="sr-Cyrl-C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14337" name="Picture 1" descr="F:\Куннук Уурастыырап\КРД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0"/>
            <a:ext cx="7286644" cy="45474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00232" y="214290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1907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сыллаахха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ыам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ыйын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9 к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н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гэр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</a:p>
          <a:p>
            <a:pPr algn="ctr"/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Амма улууһун Эмис нэһилиэгэр төрөөбүтэ</a:t>
            </a:r>
            <a:endParaRPr lang="ru-RU" sz="2400" dirty="0"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60360"/>
            <a:ext cx="88582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1917 сыллаахха Абаҕа оскуолатыгар </a:t>
            </a: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үө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рэнэ киирбитэ.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1924 сыллаахха Эмис оскуолатын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IV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 кылааһын бүтэрбитэ.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1924-25 сылларга Эмис нэһилиэгин Советын көмөлөһөөччү </a:t>
            </a:r>
          </a:p>
          <a:p>
            <a:pPr algn="r"/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Sakha Unicode" pitchFamily="2" charset="0"/>
                <a:ea typeface="Arial Sakha Unicode" pitchFamily="2" charset="0"/>
              </a:rPr>
              <a:t>суруксутунан үлэлээбитэ.</a:t>
            </a:r>
            <a:r>
              <a:rPr lang="sr-Cyrl-CS" dirty="0" smtClean="0"/>
              <a:t> </a:t>
            </a:r>
          </a:p>
          <a:p>
            <a:pPr algn="r">
              <a:buFont typeface="Wingdings" pitchFamily="2" charset="2"/>
              <a:buChar char="Ø"/>
            </a:pP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1925 сыллаахха Дьокуускайга Совпартшколаҕа үөрэнэ </a:t>
            </a:r>
          </a:p>
          <a:p>
            <a:pPr algn="r"/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киирбитэ.</a:t>
            </a:r>
            <a:r>
              <a:rPr lang="ru-RU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«Тимир чыычаах» диэн бастакы хооонун суруйбута.</a:t>
            </a:r>
            <a:endParaRPr lang="ru-RU" dirty="0" smtClean="0">
              <a:latin typeface="Arial Sakha Unicode" pitchFamily="2" charset="0"/>
              <a:ea typeface="Arial Sakha Unicode" pitchFamily="2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1926 сыллаахха Дүпсүн уонна Мэҥэ улуустарыгар ааҕар балаҕан сэбиэдиссэйинэн үлэлээбитэ.</a:t>
            </a:r>
            <a:endParaRPr lang="ru-RU" dirty="0" smtClean="0">
              <a:latin typeface="Arial Sakha Unicode" pitchFamily="2" charset="0"/>
              <a:ea typeface="Arial Sakha Unicode" pitchFamily="2" charset="0"/>
            </a:endParaRPr>
          </a:p>
          <a:p>
            <a:pPr algn="r">
              <a:buFont typeface="Wingdings" pitchFamily="2" charset="2"/>
              <a:buChar char="Ø"/>
            </a:pP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1927 сыллаахха Иркутскай рабфагар үөрэнэ барбыта.</a:t>
            </a:r>
          </a:p>
          <a:p>
            <a:pPr algn="r">
              <a:buFont typeface="Wingdings" pitchFamily="2" charset="2"/>
              <a:buChar char="Ø"/>
            </a:pPr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1942 сыллаахха Дьокуускайдааҕы педагогическай институту </a:t>
            </a:r>
          </a:p>
          <a:p>
            <a:pPr algn="r"/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үөрэнэн бүтэрбитэ, </a:t>
            </a:r>
          </a:p>
          <a:p>
            <a:pPr algn="r"/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саха тылын уонна литературатын учууталын </a:t>
            </a:r>
          </a:p>
          <a:p>
            <a:pPr algn="r"/>
            <a:r>
              <a:rPr lang="sr-Cyrl-CS" dirty="0" smtClean="0">
                <a:latin typeface="Arial Sakha Unicode" pitchFamily="2" charset="0"/>
                <a:ea typeface="Arial Sakha Unicode" pitchFamily="2" charset="0"/>
              </a:rPr>
              <a:t>идэтин ылбыта.</a:t>
            </a:r>
          </a:p>
          <a:p>
            <a:endParaRPr kumimoji="0" lang="sr-Cyrl-C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13313" name="Picture 1" descr="F:\Куннук Уурастыырап\КРД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000372"/>
            <a:ext cx="2214578" cy="3373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79317"/>
            <a:ext cx="3357586" cy="5942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429124" y="315376"/>
            <a:ext cx="435087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Б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эчээккэ </a:t>
            </a: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тахсыбыт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бастакы хоһооно</a:t>
            </a: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«Соҕотох хахыйах»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400" b="1" dirty="0" smtClean="0"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400" b="1" dirty="0" smtClean="0"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400" b="1" dirty="0" smtClean="0"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Cyrl-CS" sz="2400" b="1" dirty="0" smtClean="0"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CS" sz="24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Times Sakha Unicode" pitchFamily="2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В. Агз-и-и псевдонимынан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«Чолбон» сурунаал 7¹-гэр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sz="2400" b="1" dirty="0" smtClean="0"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б</a:t>
            </a:r>
            <a:r>
              <a:rPr kumimoji="0" lang="sr-Cyrl-CS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Times Sakha Unicode" pitchFamily="2" charset="0"/>
                <a:ea typeface="Times New Roman" pitchFamily="18" charset="0"/>
              </a:rPr>
              <a:t>эчээттэммитэ</a:t>
            </a:r>
            <a:endParaRPr kumimoji="0" lang="sr-Cyrl-CS" sz="32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857356" y="0"/>
            <a:ext cx="728664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786314" y="5143512"/>
            <a:ext cx="39485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Sakha Unicode" pitchFamily="2" charset="0"/>
                <a:ea typeface="Times New Roman" pitchFamily="18" charset="0"/>
              </a:rPr>
              <a:t>Соҕотох хахыйах</a:t>
            </a:r>
            <a:endParaRPr kumimoji="0" lang="sr-Cyrl-CS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 Unicode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57324" y="2071678"/>
            <a:ext cx="7215270" cy="253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Көстөрдөөх сирдэртэн тунаарар тардыылаах,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Көнньүөстүүр тор</a:t>
            </a:r>
            <a:r>
              <a:rPr lang="ru-RU" dirty="0" err="1" smtClean="0">
                <a:solidFill>
                  <a:srgbClr val="002060"/>
                </a:solidFill>
                <a:latin typeface="Times Sakha Unicode" pitchFamily="2" charset="0"/>
                <a:ea typeface="Times New Roman" pitchFamily="18" charset="0"/>
              </a:rPr>
              <a:t>ҕ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олуу унаарар урсуннаах,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Күөгэйэр сирэм күөх сибэкки симэхтээх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Күтүрдүүр сыһыыкам чэлгиэрэн сытаахтыыр.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dirty="0" smtClean="0">
                <a:solidFill>
                  <a:srgbClr val="002060"/>
                </a:solidFill>
                <a:latin typeface="Times Sakha Unicode" pitchFamily="2" charset="0"/>
                <a:ea typeface="Times New Roman" pitchFamily="18" charset="0"/>
              </a:rPr>
              <a:t>Ү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түөкэн дойдукам өнөрдүүр үөһүгэр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CS" dirty="0" smtClean="0">
                <a:solidFill>
                  <a:srgbClr val="002060"/>
                </a:solidFill>
                <a:latin typeface="Times Sakha Unicode" pitchFamily="2" charset="0"/>
                <a:ea typeface="Times New Roman" pitchFamily="18" charset="0"/>
              </a:rPr>
              <a:t>Үү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нээхтээн тураахтыыр үчүгэй бэйэлээх –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Сул-ньаассын туостардаах, суугунас тыастардаах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Sakha Unicode" pitchFamily="2" charset="0"/>
                <a:ea typeface="Times New Roman" pitchFamily="18" charset="0"/>
              </a:rPr>
              <a:t>Солколоох-хампалаах соҕотох хахыйах...</a:t>
            </a:r>
            <a:endParaRPr kumimoji="0" lang="sr-Cyrl-C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500042"/>
            <a:ext cx="66437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К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нн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к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Уурастыырап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айар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лэтэ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1925 с.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са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ҕ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аламмыта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. 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«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У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һ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уктубут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кыраайга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»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диэн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20-с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сыллардаахха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суруйбут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хо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һо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оннорун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хомуурунньуга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1932 с.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бэчээттэммитэ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. «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Коммунист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Сэмэн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»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диэн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саха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советскай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поэзиятын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б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өдөҥ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айымньыта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ки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и б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ө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р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үө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т</a:t>
            </a:r>
            <a:r>
              <a:rPr lang="sr-Cyrl-CS" sz="28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анныттан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800" dirty="0" err="1" smtClean="0">
                <a:latin typeface="Arial Sakha Unicode" pitchFamily="2" charset="0"/>
                <a:ea typeface="Arial Sakha Unicode" pitchFamily="2" charset="0"/>
              </a:rPr>
              <a:t>тахсыбыта</a:t>
            </a:r>
            <a:r>
              <a:rPr lang="ru-RU" sz="2800" dirty="0" smtClean="0">
                <a:latin typeface="Arial Sakha Unicode" pitchFamily="2" charset="0"/>
                <a:ea typeface="Arial Sakha Unicode" pitchFamily="2" charset="0"/>
              </a:rPr>
              <a:t>. </a:t>
            </a:r>
            <a:endParaRPr lang="ru-RU" sz="2800" dirty="0"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714884"/>
            <a:ext cx="71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1934 с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ахсынньы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2-11 к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ү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ннэригэр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</a:p>
          <a:p>
            <a:pPr algn="ctr"/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Саха сирин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сэбиэскэй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ru-RU" sz="2400" dirty="0" err="1" smtClean="0">
                <a:latin typeface="Arial Sakha Unicode" pitchFamily="2" charset="0"/>
                <a:ea typeface="Arial Sakha Unicode" pitchFamily="2" charset="0"/>
              </a:rPr>
              <a:t>суруйааччылар</a:t>
            </a:r>
            <a:r>
              <a:rPr lang="ru-RU" sz="2400" dirty="0" smtClean="0">
                <a:latin typeface="Arial Sakha Unicode" pitchFamily="2" charset="0"/>
                <a:ea typeface="Arial Sakha Unicode" pitchFamily="2" charset="0"/>
              </a:rPr>
              <a:t> </a:t>
            </a:r>
          </a:p>
          <a:p>
            <a:pPr algn="ctr"/>
            <a:r>
              <a:rPr lang="en-US" sz="2400" dirty="0" smtClean="0">
                <a:latin typeface="Arial Sakha Unicode" pitchFamily="2" charset="0"/>
                <a:ea typeface="Arial Sakha Unicode" pitchFamily="2" charset="0"/>
              </a:rPr>
              <a:t>I</a:t>
            </a:r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 конференцияларыгар </a:t>
            </a:r>
          </a:p>
          <a:p>
            <a:pPr algn="ctr"/>
            <a:r>
              <a:rPr lang="sr-Cyrl-CS" sz="2400" dirty="0" smtClean="0">
                <a:latin typeface="Arial Sakha Unicode" pitchFamily="2" charset="0"/>
                <a:ea typeface="Arial Sakha Unicode" pitchFamily="2" charset="0"/>
              </a:rPr>
              <a:t>кыттыыны ылбыта</a:t>
            </a:r>
            <a:endParaRPr lang="ru-RU" sz="2400" dirty="0">
              <a:latin typeface="Arial Sakha Unicode" pitchFamily="2" charset="0"/>
              <a:ea typeface="Arial Sakha Unicode" pitchFamily="2" charset="0"/>
            </a:endParaRPr>
          </a:p>
        </p:txBody>
      </p:sp>
      <p:pic>
        <p:nvPicPr>
          <p:cNvPr id="17411" name="Picture 3" descr="F:\Куннук Уурастыырап\КРД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041" y="642918"/>
            <a:ext cx="7082115" cy="3500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r="-564" b="10345"/>
          <a:stretch>
            <a:fillRect/>
          </a:stretch>
        </p:blipFill>
        <p:spPr bwMode="auto">
          <a:xfrm>
            <a:off x="2071670" y="500042"/>
            <a:ext cx="66437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14480" y="4714884"/>
            <a:ext cx="71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Sakha Unicode" pitchFamily="2" charset="0"/>
                <a:ea typeface="Arial Sakha Unicode" pitchFamily="2" charset="0"/>
              </a:rPr>
              <a:t>1935 с </a:t>
            </a: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атырдьах ыйын 15 күнүгэр</a:t>
            </a:r>
            <a:endParaRPr lang="ru-RU" sz="2000" dirty="0" smtClean="0">
              <a:latin typeface="Arial Sakha Unicode" pitchFamily="2" charset="0"/>
              <a:ea typeface="Arial Sakha Unicode" pitchFamily="2" charset="0"/>
            </a:endParaRPr>
          </a:p>
          <a:p>
            <a:pPr algn="ctr"/>
            <a:r>
              <a:rPr lang="en-US" sz="2000" dirty="0" smtClean="0">
                <a:latin typeface="Arial Sakha Unicode" pitchFamily="2" charset="0"/>
                <a:ea typeface="Arial Sakha Unicode" pitchFamily="2" charset="0"/>
              </a:rPr>
              <a:t>I </a:t>
            </a:r>
            <a:r>
              <a:rPr lang="ru-RU" sz="2000" dirty="0" smtClean="0">
                <a:latin typeface="Arial Sakha Unicode" pitchFamily="2" charset="0"/>
                <a:ea typeface="Arial Sakha Unicode" pitchFamily="2" charset="0"/>
              </a:rPr>
              <a:t>Саха </a:t>
            </a:r>
            <a:r>
              <a:rPr lang="ru-RU" sz="2000" dirty="0" err="1" smtClean="0">
                <a:latin typeface="Arial Sakha Unicode" pitchFamily="2" charset="0"/>
                <a:ea typeface="Arial Sakha Unicode" pitchFamily="2" charset="0"/>
              </a:rPr>
              <a:t>сиринээҕи</a:t>
            </a:r>
            <a:r>
              <a:rPr lang="ru-RU" sz="2000" dirty="0" smtClean="0">
                <a:latin typeface="Arial Sakha Unicode" pitchFamily="2" charset="0"/>
                <a:ea typeface="Arial Sakha Unicode" pitchFamily="2" charset="0"/>
              </a:rPr>
              <a:t> </a:t>
            </a:r>
            <a:r>
              <a:rPr lang="sr-Cyrl-CS" sz="2000" dirty="0" smtClean="0">
                <a:latin typeface="Arial Sakha Unicode" pitchFamily="2" charset="0"/>
                <a:ea typeface="Arial Sakha Unicode" pitchFamily="2" charset="0"/>
              </a:rPr>
              <a:t>тылга аналлаах конференцияҕа «Сахалыы уус-уран литература туруга уонна соруктара» дакылааты о²орбута</a:t>
            </a:r>
            <a:endParaRPr lang="ru-RU" sz="2000" dirty="0">
              <a:latin typeface="Arial Sakha Unicode" pitchFamily="2" charset="0"/>
              <a:ea typeface="Arial Sakha Unicod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646</Words>
  <Application>Microsoft Office PowerPoint</Application>
  <PresentationFormat>Экран (4:3)</PresentationFormat>
  <Paragraphs>147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Софрон</cp:lastModifiedBy>
  <cp:revision>51</cp:revision>
  <dcterms:modified xsi:type="dcterms:W3CDTF">2012-03-16T13:04:56Z</dcterms:modified>
</cp:coreProperties>
</file>