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0" r:id="rId2"/>
    <p:sldId id="313" r:id="rId3"/>
    <p:sldId id="314" r:id="rId4"/>
    <p:sldId id="315" r:id="rId5"/>
    <p:sldId id="31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94" autoAdjust="0"/>
    <p:restoredTop sz="94660"/>
  </p:normalViewPr>
  <p:slideViewPr>
    <p:cSldViewPr>
      <p:cViewPr>
        <p:scale>
          <a:sx n="50" d="100"/>
          <a:sy n="50" d="100"/>
        </p:scale>
        <p:origin x="-188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4EAB-D305-4BF0-8578-D77D231850BA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47411-34B0-4101-894F-A10E1C34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7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0775" y="4437112"/>
            <a:ext cx="873322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cap="all" dirty="0" smtClean="0">
                <a:solidFill>
                  <a:srgbClr val="FFFF00"/>
                </a:solidFill>
              </a:rPr>
              <a:t>«</a:t>
            </a:r>
            <a:r>
              <a:rPr lang="ru-RU" sz="6600" b="1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бы ты был </a:t>
            </a:r>
          </a:p>
          <a:p>
            <a:pPr algn="ctr"/>
            <a:r>
              <a:rPr lang="ru-RU" sz="6600" b="1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бабочкой…» 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Библиотеки\Документы\(черн) рис интернет\34d01c770fff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72254" cy="6858000"/>
          </a:xfrm>
          <a:prstGeom prst="rect">
            <a:avLst/>
          </a:prstGeom>
          <a:noFill/>
        </p:spPr>
      </p:pic>
      <p:pic>
        <p:nvPicPr>
          <p:cNvPr id="7173" name="Picture 5" descr="http://www.reveries.fr/gifs/images/floaties/1223222714_gifs_floaties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4653136"/>
            <a:ext cx="5091990" cy="1728192"/>
          </a:xfrm>
          <a:prstGeom prst="rect">
            <a:avLst/>
          </a:prstGeom>
          <a:noFill/>
        </p:spPr>
      </p:pic>
      <p:pic>
        <p:nvPicPr>
          <p:cNvPr id="7175" name="Picture 7" descr="http://www.reveries.fr/gifs/images/floaties/1223222714_gifs_floaties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2852936"/>
            <a:ext cx="5264912" cy="1786881"/>
          </a:xfrm>
          <a:prstGeom prst="rect">
            <a:avLst/>
          </a:prstGeom>
          <a:noFill/>
        </p:spPr>
      </p:pic>
      <p:pic>
        <p:nvPicPr>
          <p:cNvPr id="6" name="Picture 7" descr="http://www.reveries.fr/gifs/images/floaties/1223222714_gifs_floaties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620688" y="2780928"/>
            <a:ext cx="5264912" cy="178688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Библиотеки\Документы\(черн) рис интернет\096d5bae40c3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7759" cy="6858000"/>
          </a:xfrm>
          <a:prstGeom prst="rect">
            <a:avLst/>
          </a:prstGeom>
          <a:noFill/>
        </p:spPr>
      </p:pic>
      <p:pic>
        <p:nvPicPr>
          <p:cNvPr id="10243" name="Picture 3" descr="C:\Users\User\Desktop\54649201f5c17de3f75a01c48c07b4a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Библиотеки\Документы\(черн) рис интернет\4450debb7a5c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2291" name="Picture 3" descr="C:\Users\User\Desktop\4622317-9c41671dfb121a9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3419872" cy="4209073"/>
          </a:xfrm>
          <a:prstGeom prst="rect">
            <a:avLst/>
          </a:prstGeom>
          <a:noFill/>
        </p:spPr>
      </p:pic>
      <p:pic>
        <p:nvPicPr>
          <p:cNvPr id="4" name="Picture 3" descr="C:\Users\User\Desktop\4622317-9c41671dfb121a9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0"/>
            <a:ext cx="3429634" cy="4221088"/>
          </a:xfrm>
          <a:prstGeom prst="rect">
            <a:avLst/>
          </a:prstGeom>
          <a:noFill/>
        </p:spPr>
      </p:pic>
      <p:pic>
        <p:nvPicPr>
          <p:cNvPr id="5" name="Picture 3" descr="C:\Users\User\Desktop\4622317-9c41671dfb121a9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0"/>
            <a:ext cx="3491880" cy="4297698"/>
          </a:xfrm>
          <a:prstGeom prst="rect">
            <a:avLst/>
          </a:prstGeom>
          <a:noFill/>
        </p:spPr>
      </p:pic>
      <p:pic>
        <p:nvPicPr>
          <p:cNvPr id="6" name="Picture 3" descr="C:\Users\User\Desktop\4622317-9c41671dfb121a9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36912"/>
            <a:ext cx="3429634" cy="4221088"/>
          </a:xfrm>
          <a:prstGeom prst="rect">
            <a:avLst/>
          </a:prstGeom>
          <a:noFill/>
        </p:spPr>
      </p:pic>
      <p:pic>
        <p:nvPicPr>
          <p:cNvPr id="7" name="Picture 3" descr="C:\Users\User\Desktop\4622317-9c41671dfb121a9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2636912"/>
            <a:ext cx="3429634" cy="4221088"/>
          </a:xfrm>
          <a:prstGeom prst="rect">
            <a:avLst/>
          </a:prstGeom>
          <a:noFill/>
        </p:spPr>
      </p:pic>
      <p:pic>
        <p:nvPicPr>
          <p:cNvPr id="8" name="Picture 3" descr="C:\Users\User\Desktop\4622317-9c41671dfb121a9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366" y="2636912"/>
            <a:ext cx="3429634" cy="42210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Библиотеки\Документы\(черн) рис интернет\36ff8cbbfa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D:\Библиотеки\Документы\(черн) рис интернет\caz5o1c6gfj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384" y="5003662"/>
            <a:ext cx="1115616" cy="1075568"/>
          </a:xfrm>
          <a:prstGeom prst="rect">
            <a:avLst/>
          </a:prstGeom>
          <a:noFill/>
        </p:spPr>
      </p:pic>
      <p:pic>
        <p:nvPicPr>
          <p:cNvPr id="9" name="Picture 3" descr="D:\Библиотеки\Документы\(черн) рис интернет\caz5o1c6gfj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0272" y="4869160"/>
            <a:ext cx="1115616" cy="1075568"/>
          </a:xfrm>
          <a:prstGeom prst="rect">
            <a:avLst/>
          </a:prstGeom>
          <a:noFill/>
        </p:spPr>
      </p:pic>
      <p:pic>
        <p:nvPicPr>
          <p:cNvPr id="10" name="Picture 3" descr="D:\Библиотеки\Документы\(черн) рис интернет\caz5o1c6gfj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5782432"/>
            <a:ext cx="1115616" cy="1075568"/>
          </a:xfrm>
          <a:prstGeom prst="rect">
            <a:avLst/>
          </a:prstGeom>
          <a:noFill/>
        </p:spPr>
      </p:pic>
      <p:pic>
        <p:nvPicPr>
          <p:cNvPr id="11" name="Picture 3" descr="D:\Библиотеки\Документы\(черн) рис интернет\caz5o1c6gfj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5782432"/>
            <a:ext cx="1115616" cy="1075568"/>
          </a:xfrm>
          <a:prstGeom prst="rect">
            <a:avLst/>
          </a:prstGeom>
          <a:noFill/>
        </p:spPr>
      </p:pic>
      <p:pic>
        <p:nvPicPr>
          <p:cNvPr id="12" name="Picture 3" descr="D:\Библиотеки\Документы\(черн) рис интернет\caz5o1c6gfj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5782432"/>
            <a:ext cx="1115616" cy="1075568"/>
          </a:xfrm>
          <a:prstGeom prst="rect">
            <a:avLst/>
          </a:prstGeom>
          <a:noFill/>
        </p:spPr>
      </p:pic>
      <p:pic>
        <p:nvPicPr>
          <p:cNvPr id="8197" name="Picture 5" descr="C:\Users\User\Desktop\a813ad5d18259ea508998ba773195e2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-4" y="0"/>
            <a:ext cx="90637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7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42</cp:revision>
  <dcterms:created xsi:type="dcterms:W3CDTF">2011-09-28T19:50:32Z</dcterms:created>
  <dcterms:modified xsi:type="dcterms:W3CDTF">2014-11-22T19:08:24Z</dcterms:modified>
</cp:coreProperties>
</file>