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57" r:id="rId3"/>
    <p:sldId id="285" r:id="rId4"/>
    <p:sldId id="293" r:id="rId5"/>
    <p:sldId id="294" r:id="rId6"/>
    <p:sldId id="298" r:id="rId7"/>
    <p:sldId id="295" r:id="rId8"/>
    <p:sldId id="299" r:id="rId9"/>
    <p:sldId id="302" r:id="rId10"/>
    <p:sldId id="307" r:id="rId11"/>
    <p:sldId id="310" r:id="rId12"/>
    <p:sldId id="31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4" autoAdjust="0"/>
    <p:restoredTop sz="94660"/>
  </p:normalViewPr>
  <p:slideViewPr>
    <p:cSldViewPr>
      <p:cViewPr>
        <p:scale>
          <a:sx n="50" d="100"/>
          <a:sy n="50" d="100"/>
        </p:scale>
        <p:origin x="-188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4EAB-D305-4BF0-8578-D77D231850BA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47411-34B0-4101-894F-A10E1C347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7411-34B0-4101-894F-A10E1C347E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66B0-DD01-45E8-BAAE-D5192C4710AF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B0EC-2618-428F-A13D-F5F59B5F1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.gif"/><Relationship Id="rId18" Type="http://schemas.openxmlformats.org/officeDocument/2006/relationships/image" Target="../media/image43.jpeg"/><Relationship Id="rId3" Type="http://schemas.openxmlformats.org/officeDocument/2006/relationships/image" Target="../media/image32.gif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42.gif"/><Relationship Id="rId2" Type="http://schemas.openxmlformats.org/officeDocument/2006/relationships/image" Target="../media/image3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38.jpeg"/><Relationship Id="rId5" Type="http://schemas.openxmlformats.org/officeDocument/2006/relationships/image" Target="../media/image6.gif"/><Relationship Id="rId15" Type="http://schemas.openxmlformats.org/officeDocument/2006/relationships/image" Target="../media/image40.gif"/><Relationship Id="rId10" Type="http://schemas.openxmlformats.org/officeDocument/2006/relationships/image" Target="../media/image37.jpeg"/><Relationship Id="rId19" Type="http://schemas.openxmlformats.org/officeDocument/2006/relationships/image" Target="../media/image44.gif"/><Relationship Id="rId4" Type="http://schemas.openxmlformats.org/officeDocument/2006/relationships/image" Target="../media/image33.gif"/><Relationship Id="rId9" Type="http://schemas.openxmlformats.org/officeDocument/2006/relationships/image" Target="../media/image36.png"/><Relationship Id="rId1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0775" y="4437112"/>
            <a:ext cx="873322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cap="all" dirty="0" smtClean="0">
                <a:solidFill>
                  <a:srgbClr val="FFFF00"/>
                </a:solidFill>
              </a:rPr>
              <a:t>«</a:t>
            </a:r>
            <a:r>
              <a:rPr lang="ru-RU" sz="66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бы ты был </a:t>
            </a:r>
          </a:p>
          <a:p>
            <a:pPr algn="ctr"/>
            <a:r>
              <a:rPr lang="ru-RU" sz="66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бабочкой…» 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exposet.com/files/image004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8010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D:\Библиотеки\Документы\(черн) рис интернет\Wallpaper-Happy-children-26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0688"/>
            <a:ext cx="8316417" cy="6237312"/>
          </a:xfrm>
          <a:prstGeom prst="rect">
            <a:avLst/>
          </a:prstGeom>
          <a:noFill/>
        </p:spPr>
      </p:pic>
      <p:pic>
        <p:nvPicPr>
          <p:cNvPr id="58396" name="Picture 28" descr="http://img-fotki.yandex.ru/get/5410/112424586.199/0_75e6a_dd5246c1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848956"/>
            <a:ext cx="3203848" cy="2009043"/>
          </a:xfrm>
          <a:prstGeom prst="rect">
            <a:avLst/>
          </a:prstGeom>
          <a:noFill/>
        </p:spPr>
      </p:pic>
      <p:pic>
        <p:nvPicPr>
          <p:cNvPr id="58374" name="Picture 6" descr="http://www.mricons.com/store/png/121051_39182_128_applets_screenshooter_icon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907704" cy="1907706"/>
          </a:xfrm>
          <a:prstGeom prst="rect">
            <a:avLst/>
          </a:prstGeom>
          <a:noFill/>
        </p:spPr>
      </p:pic>
      <p:pic>
        <p:nvPicPr>
          <p:cNvPr id="58376" name="Picture 8" descr="http://www.zetbase.com/camer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0"/>
            <a:ext cx="2952328" cy="2309543"/>
          </a:xfrm>
          <a:prstGeom prst="rect">
            <a:avLst/>
          </a:prstGeom>
          <a:noFill/>
        </p:spPr>
      </p:pic>
      <p:pic>
        <p:nvPicPr>
          <p:cNvPr id="58378" name="Picture 10" descr="http://novostar.net/photo/172/big/164854_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91064" y="0"/>
            <a:ext cx="2852936" cy="2852936"/>
          </a:xfrm>
          <a:prstGeom prst="rect">
            <a:avLst/>
          </a:prstGeom>
          <a:noFill/>
        </p:spPr>
      </p:pic>
      <p:pic>
        <p:nvPicPr>
          <p:cNvPr id="9" name="Picture 14" descr="D:\Библиотеки\Документы\(черн) рис интернет\(черн)бабочки\0_574de_88fd0960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7524328" y="476672"/>
            <a:ext cx="576064" cy="506937"/>
          </a:xfrm>
          <a:prstGeom prst="rect">
            <a:avLst/>
          </a:prstGeom>
          <a:noFill/>
        </p:spPr>
      </p:pic>
      <p:pic>
        <p:nvPicPr>
          <p:cNvPr id="11" name="Picture 15" descr="D:\Библиотеки\Документы\(черн) рис интернет\(черн)бабочки\0_a26b2_caa85484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500000">
            <a:off x="833649" y="5407143"/>
            <a:ext cx="613387" cy="505453"/>
          </a:xfrm>
          <a:prstGeom prst="rect">
            <a:avLst/>
          </a:prstGeom>
          <a:noFill/>
        </p:spPr>
      </p:pic>
      <p:pic>
        <p:nvPicPr>
          <p:cNvPr id="13" name="Picture 27" descr="D:\Библиотеки\Документы\(черн) рис интернет\63095965_1282583433_07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8660000">
            <a:off x="1862554" y="5711723"/>
            <a:ext cx="812659" cy="1013993"/>
          </a:xfrm>
          <a:prstGeom prst="rect">
            <a:avLst/>
          </a:prstGeom>
          <a:noFill/>
        </p:spPr>
      </p:pic>
      <p:pic>
        <p:nvPicPr>
          <p:cNvPr id="58392" name="Picture 24" descr="http://adalin.mospsy.ru/img6/but06.gif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95736" y="260648"/>
            <a:ext cx="1200132" cy="1152128"/>
          </a:xfrm>
          <a:prstGeom prst="rect">
            <a:avLst/>
          </a:prstGeom>
          <a:noFill/>
        </p:spPr>
      </p:pic>
      <p:pic>
        <p:nvPicPr>
          <p:cNvPr id="58394" name="Picture 26" descr="http://img1.1tv.ru/imgsize320x240/20071225191758.GIF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820140" y="4365105"/>
            <a:ext cx="3323860" cy="2492896"/>
          </a:xfrm>
          <a:prstGeom prst="rect">
            <a:avLst/>
          </a:prstGeom>
          <a:noFill/>
        </p:spPr>
      </p:pic>
      <p:pic>
        <p:nvPicPr>
          <p:cNvPr id="58390" name="Picture 22" descr="http://im0-tub-ru.yandex.net/i?id=370536095-22-72&amp;n=2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804248" y="2780928"/>
            <a:ext cx="2339752" cy="1576509"/>
          </a:xfrm>
          <a:prstGeom prst="rect">
            <a:avLst/>
          </a:prstGeom>
          <a:noFill/>
        </p:spPr>
      </p:pic>
      <p:pic>
        <p:nvPicPr>
          <p:cNvPr id="58398" name="Picture 30" descr="http://img1.liveinternet.ru/images/attach/c/0/63/95/63095963_1282583393_06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100392" y="3573016"/>
            <a:ext cx="321039" cy="35676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Picture 10" descr="http://biznes-kartinki.my1.ru/_ph/17/297184092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403648" y="1196752"/>
            <a:ext cx="6069245" cy="4248472"/>
          </a:xfrm>
          <a:prstGeom prst="rect">
            <a:avLst/>
          </a:prstGeom>
          <a:noFill/>
        </p:spPr>
      </p:pic>
      <p:pic>
        <p:nvPicPr>
          <p:cNvPr id="60442" name="Picture 26" descr="D:\Библиотеки\Документы\(черн) рис интернет\388_babochka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55576" y="1268760"/>
            <a:ext cx="2123728" cy="1606954"/>
          </a:xfrm>
          <a:prstGeom prst="rect">
            <a:avLst/>
          </a:prstGeom>
          <a:noFill/>
        </p:spPr>
      </p:pic>
      <p:pic>
        <p:nvPicPr>
          <p:cNvPr id="10" name="Picture 31" descr="C:\Users\User\Desktop\0d28c76427989169d8e36ab2b8806de5.jpg"/>
          <p:cNvPicPr>
            <a:picLocks noChangeAspect="1" noChangeArrowheads="1" noCrop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07904" y="5301208"/>
            <a:ext cx="1728192" cy="1115780"/>
          </a:xfrm>
          <a:prstGeom prst="rect">
            <a:avLst/>
          </a:prstGeom>
          <a:noFill/>
        </p:spPr>
      </p:pic>
      <p:pic>
        <p:nvPicPr>
          <p:cNvPr id="12" name="Picture 30" descr="C:\Users\User\Desktop\82379883_babochka_mashet_kruylyami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2276872"/>
            <a:ext cx="1656184" cy="1558761"/>
          </a:xfrm>
          <a:prstGeom prst="rect">
            <a:avLst/>
          </a:prstGeom>
          <a:noFill/>
        </p:spPr>
      </p:pic>
      <p:pic>
        <p:nvPicPr>
          <p:cNvPr id="13" name="Picture 21" descr="http://img-fotki.yandex.ru/get/4908/talana1959.11d/0_5733f_a637a728_XL.jpg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4800000">
            <a:off x="5030209" y="4894557"/>
            <a:ext cx="2381250" cy="1905000"/>
          </a:xfrm>
          <a:prstGeom prst="rect">
            <a:avLst/>
          </a:prstGeom>
          <a:noFill/>
        </p:spPr>
      </p:pic>
      <p:pic>
        <p:nvPicPr>
          <p:cNvPr id="60429" name="Picture 13" descr="D:\Библиотеки\Документы\(черн) рис интернет\(черн)бабочки\0_9a503_e0483678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160000">
            <a:off x="248760" y="484851"/>
            <a:ext cx="1342572" cy="957701"/>
          </a:xfrm>
          <a:prstGeom prst="rect">
            <a:avLst/>
          </a:prstGeom>
          <a:noFill/>
        </p:spPr>
      </p:pic>
      <p:pic>
        <p:nvPicPr>
          <p:cNvPr id="60430" name="Picture 14" descr="D:\Библиотеки\Документы\(черн) рис интернет\(черн)бабочки\0_574de_88fd0960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51720" y="5373216"/>
            <a:ext cx="1359945" cy="1196752"/>
          </a:xfrm>
          <a:prstGeom prst="rect">
            <a:avLst/>
          </a:prstGeom>
          <a:noFill/>
        </p:spPr>
      </p:pic>
      <p:pic>
        <p:nvPicPr>
          <p:cNvPr id="60431" name="Picture 15" descr="D:\Библиотеки\Документы\(черн) рис интернет\(черн)бабочки\0_a26b2_caa85484_X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1520" y="3717032"/>
            <a:ext cx="1618482" cy="1384606"/>
          </a:xfrm>
          <a:prstGeom prst="rect">
            <a:avLst/>
          </a:prstGeom>
          <a:noFill/>
        </p:spPr>
      </p:pic>
      <p:pic>
        <p:nvPicPr>
          <p:cNvPr id="60436" name="Picture 20" descr="D:\Библиотеки\Документы\(черн) рис интернет\(черн)бабочки\76079753_Babochka_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-8580000">
            <a:off x="7441741" y="339484"/>
            <a:ext cx="1510517" cy="1142626"/>
          </a:xfrm>
          <a:prstGeom prst="rect">
            <a:avLst/>
          </a:prstGeom>
          <a:noFill/>
        </p:spPr>
      </p:pic>
      <p:pic>
        <p:nvPicPr>
          <p:cNvPr id="60437" name="Picture 21" descr="D:\Библиотеки\Документы\(черн) рис интернет\(черн)бабочки\82630877_0a07cbf86346062e61dd951d48f0759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900000">
            <a:off x="6121661" y="1425338"/>
            <a:ext cx="1344648" cy="1023193"/>
          </a:xfrm>
          <a:prstGeom prst="rect">
            <a:avLst/>
          </a:prstGeom>
          <a:noFill/>
        </p:spPr>
      </p:pic>
      <p:pic>
        <p:nvPicPr>
          <p:cNvPr id="60439" name="Picture 23" descr="D:\Библиотеки\Документы\(черн) рис интернет\(черн)бабочки\256704894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4340000">
            <a:off x="7563422" y="2071446"/>
            <a:ext cx="1475656" cy="1079698"/>
          </a:xfrm>
          <a:prstGeom prst="rect">
            <a:avLst/>
          </a:prstGeom>
          <a:noFill/>
        </p:spPr>
      </p:pic>
      <p:sp>
        <p:nvSpPr>
          <p:cNvPr id="27" name="Равнобедренный треугольник 26"/>
          <p:cNvSpPr/>
          <p:nvPr/>
        </p:nvSpPr>
        <p:spPr>
          <a:xfrm flipV="1">
            <a:off x="3059832" y="1268760"/>
            <a:ext cx="2448272" cy="86409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2" descr="C:\Users\User\Desktop\0d2b0e9cbcdb16198eeb1dc9854a01c5.jpg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flipH="1">
            <a:off x="4427984" y="548680"/>
            <a:ext cx="1619672" cy="1619672"/>
          </a:xfrm>
          <a:prstGeom prst="rect">
            <a:avLst/>
          </a:prstGeom>
          <a:noFill/>
        </p:spPr>
      </p:pic>
      <p:pic>
        <p:nvPicPr>
          <p:cNvPr id="9" name="Picture 29" descr="C:\Users\User\Desktop\eaa4dfdb79b24ee3aa60acb285bc9e12.gif"/>
          <p:cNvPicPr>
            <a:picLocks noChangeAspect="1" noChangeArrowheads="1" noCrop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411760" y="764704"/>
            <a:ext cx="1944216" cy="2048905"/>
          </a:xfrm>
          <a:prstGeom prst="rect">
            <a:avLst/>
          </a:prstGeom>
          <a:noFill/>
        </p:spPr>
      </p:pic>
      <p:pic>
        <p:nvPicPr>
          <p:cNvPr id="60441" name="Picture 25" descr="D:\Библиотеки\Документы\(черн) рис интернет\0d28c76427989169d8e36ab2b8806de5.jpg"/>
          <p:cNvPicPr>
            <a:picLocks noChangeAspect="1" noChangeArrowheads="1" noCrop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851920" y="0"/>
            <a:ext cx="1728192" cy="1373243"/>
          </a:xfrm>
          <a:prstGeom prst="rect">
            <a:avLst/>
          </a:prstGeom>
          <a:noFill/>
        </p:spPr>
      </p:pic>
      <p:pic>
        <p:nvPicPr>
          <p:cNvPr id="60443" name="Picture 27" descr="D:\Библиотеки\Документы\(черн) рис интернет\63095965_1282583433_07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364088" y="3573016"/>
            <a:ext cx="1376106" cy="1584176"/>
          </a:xfrm>
          <a:prstGeom prst="rect">
            <a:avLst/>
          </a:prstGeom>
          <a:noFill/>
        </p:spPr>
      </p:pic>
      <p:pic>
        <p:nvPicPr>
          <p:cNvPr id="60444" name="Picture 28" descr="D:\Библиотеки\Документы\(черн) рис интернет\natureflow_p29ukttq.gif"/>
          <p:cNvPicPr>
            <a:picLocks noChangeAspect="1" noChangeArrowheads="1" noCrop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1380000">
            <a:off x="157793" y="5505837"/>
            <a:ext cx="1475656" cy="1107906"/>
          </a:xfrm>
          <a:prstGeom prst="rect">
            <a:avLst/>
          </a:prstGeom>
          <a:noFill/>
        </p:spPr>
      </p:pic>
      <p:pic>
        <p:nvPicPr>
          <p:cNvPr id="60445" name="Picture 29" descr="D:\Библиотеки\Документы\(черн) рис интернет\0_b1a30_58f625bb_XL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 rot="-1380000">
            <a:off x="7454015" y="5477525"/>
            <a:ext cx="1530817" cy="1126167"/>
          </a:xfrm>
          <a:prstGeom prst="rect">
            <a:avLst/>
          </a:prstGeom>
          <a:noFill/>
        </p:spPr>
      </p:pic>
      <p:pic>
        <p:nvPicPr>
          <p:cNvPr id="60446" name="Picture 30" descr="D:\Библиотеки\Документы\(черн) рис интернет\6025909.gif"/>
          <p:cNvPicPr>
            <a:picLocks noChangeAspect="1" noChangeArrowheads="1" noCrop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 rot="-840000">
            <a:off x="6786895" y="3488683"/>
            <a:ext cx="1840324" cy="12731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:\Users\User\Desktop\1a89d314c221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7679" cy="6858000"/>
          </a:xfrm>
          <a:prstGeom prst="rect">
            <a:avLst/>
          </a:prstGeom>
          <a:noFill/>
        </p:spPr>
      </p:pic>
      <p:sp>
        <p:nvSpPr>
          <p:cNvPr id="1038" name="AutoShape 14" descr="http://s19.rimg.info/a100e323e30a82c1ef7d43a5369606d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 descr="http://img-fotki.yandex.ru/get/4908/talana1959.11d/0_5733f_a637a728_XL.jpg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4800000">
            <a:off x="6110331" y="4246484"/>
            <a:ext cx="2381250" cy="1905000"/>
          </a:xfrm>
          <a:prstGeom prst="rect">
            <a:avLst/>
          </a:prstGeom>
          <a:noFill/>
        </p:spPr>
      </p:pic>
      <p:pic>
        <p:nvPicPr>
          <p:cNvPr id="1053" name="Picture 29" descr="C:\Users\User\Desktop\eaa4dfdb79b24ee3aa60acb285bc9e1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4429668"/>
            <a:ext cx="2304256" cy="2428332"/>
          </a:xfrm>
          <a:prstGeom prst="rect">
            <a:avLst/>
          </a:prstGeom>
          <a:noFill/>
        </p:spPr>
      </p:pic>
      <p:pic>
        <p:nvPicPr>
          <p:cNvPr id="1054" name="Picture 30" descr="C:\Users\User\Desktop\82379883_babochka_mashet_kruylyami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260648"/>
            <a:ext cx="1944216" cy="1829850"/>
          </a:xfrm>
          <a:prstGeom prst="rect">
            <a:avLst/>
          </a:prstGeom>
          <a:noFill/>
        </p:spPr>
      </p:pic>
      <p:pic>
        <p:nvPicPr>
          <p:cNvPr id="1055" name="Picture 31" descr="C:\Users\User\Desktop\0d28c76427989169d8e36ab2b8806de5.jpg"/>
          <p:cNvPicPr>
            <a:picLocks noChangeAspect="1" noChangeArrowheads="1" noCrop="1"/>
          </p:cNvPicPr>
          <p:nvPr/>
        </p:nvPicPr>
        <p:blipFill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7800000">
            <a:off x="146093" y="1190093"/>
            <a:ext cx="2126968" cy="1373243"/>
          </a:xfrm>
          <a:prstGeom prst="rect">
            <a:avLst/>
          </a:prstGeom>
          <a:noFill/>
        </p:spPr>
      </p:pic>
      <p:pic>
        <p:nvPicPr>
          <p:cNvPr id="1056" name="Picture 32" descr="C:\Users\User\Desktop\0d2b0e9cbcdb16198eeb1dc9854a01c5.jpg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7127776" y="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Библиотеки\Документы\(черн) рис интернет\1367132275_24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0"/>
            <a:ext cx="5832648" cy="6861315"/>
          </a:xfrm>
          <a:prstGeom prst="rect">
            <a:avLst/>
          </a:prstGeom>
          <a:noFill/>
        </p:spPr>
      </p:pic>
      <p:pic>
        <p:nvPicPr>
          <p:cNvPr id="1031" name="Picture 7" descr="http://ejka.ru/uploads/images/c/d/5/6/14/4090f898a7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 rot="600000">
            <a:off x="3006206" y="1575799"/>
            <a:ext cx="4213589" cy="29551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5877272"/>
            <a:ext cx="21602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6309320"/>
            <a:ext cx="216024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Библиотеки\Документы\(черн) рис интернет\1266887640_ab8457e1f6da-ryerryiryo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509120"/>
            <a:ext cx="2662268" cy="19168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6237312"/>
            <a:ext cx="4956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gtpictures.com/media/catalog/product/cache/1/image/9df78eab33525d08d6e5fb8d27136e95/_/1/_1520-small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0" descr="C:\Users\User\Desktop\82379883_babochka_mashet_kruylyami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1656184" cy="155876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kabbalah.info/var/kbl/storage/images/kabbalah/nauka_kabbala/kabbala_dlya_detej/skazki_dlya_detej_i_ne_tol_ko/detyam_starshego_vozrasta/kapel_ka_kap_kap/kapel_ka_kap_kap_risunki/skazka_kapel_ka_kap_kap_ris_1/1036142-1-rus-RU/skazka_kapel_ka_kap_kap_ris_1_referen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0" descr="C:\Users\User\Desktop\82379883_babochka_mashet_kruylyami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212976"/>
            <a:ext cx="1656184" cy="155876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img1.liveinternet.ru/images/attach/c/1/62/221/62221398_1280690034_50_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25928" cy="6858000"/>
          </a:xfrm>
          <a:prstGeom prst="rect">
            <a:avLst/>
          </a:prstGeom>
          <a:noFill/>
        </p:spPr>
      </p:pic>
      <p:pic>
        <p:nvPicPr>
          <p:cNvPr id="45062" name="Picture 6" descr="http://myicon.ucoz.ru/_ph/2/2/38607449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692696"/>
            <a:ext cx="4536504" cy="4536504"/>
          </a:xfrm>
          <a:prstGeom prst="rect">
            <a:avLst/>
          </a:prstGeom>
          <a:noFill/>
        </p:spPr>
      </p:pic>
      <p:pic>
        <p:nvPicPr>
          <p:cNvPr id="4" name="Picture 30" descr="C:\Users\User\Desktop\82379883_babochka_mashet_kruylyami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1412776"/>
            <a:ext cx="1656184" cy="155876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datai/matematika/Schet-v-predelakh-10/0002-003-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30" descr="C:\Users\User\Desktop\82379883_babochka_mashet_kruylyami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2276872"/>
            <a:ext cx="1656184" cy="155876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019.radikal.ru/i602/1203/52/cc2ee3a395d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0" descr="C:\Users\User\Desktop\82379883_babochka_mashet_kruylyami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3645024"/>
            <a:ext cx="1656184" cy="155876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8</Words>
  <Application>Microsoft Office PowerPoint</Application>
  <PresentationFormat>Экран (4:3)</PresentationFormat>
  <Paragraphs>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43</cp:revision>
  <dcterms:created xsi:type="dcterms:W3CDTF">2011-09-28T19:50:32Z</dcterms:created>
  <dcterms:modified xsi:type="dcterms:W3CDTF">2014-11-22T19:07:10Z</dcterms:modified>
</cp:coreProperties>
</file>