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408" r:id="rId2"/>
    <p:sldId id="412" r:id="rId3"/>
    <p:sldId id="407" r:id="rId4"/>
    <p:sldId id="269" r:id="rId5"/>
    <p:sldId id="422" r:id="rId6"/>
    <p:sldId id="372" r:id="rId7"/>
    <p:sldId id="409" r:id="rId8"/>
    <p:sldId id="373" r:id="rId9"/>
    <p:sldId id="3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60" autoAdjust="0"/>
    <p:restoredTop sz="79928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960A-0A99-410D-87BC-F84755B31ED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964C-9CFF-4007-86DC-DC6DBAEB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4000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tat11.privet.ru/lr/08154861564fde736f7edd8a692813c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035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0.liveinternet.ru/images/attach/c/1/55/37/55037405_8fcf5db314488cf6ebbc9a99955a6a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035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http://stat17.privet.ru/lr/0a0915382495f8d81b74d23cde5b9a1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2" name="Picture 4" descr="http://stat20.privet.ru/lr/0b24192288a06428ff29e667e3cbe99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kolyan.net/uploads/posts/2009-07/1246998093_45087201_1244913289_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иблиотеки\Документы\(черн) рис интернет\Oboi_Foto_Makro_43_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010.radikal.ru/1102/82/6ecf291b8b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0/40/909/40909121_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18.privet.ru/lr/0a2d01da0386b53e499ad5c35733834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Калашникова Марина Алексеевна</dc:creator>
  <cp:lastModifiedBy>User</cp:lastModifiedBy>
  <cp:revision>60</cp:revision>
  <dcterms:created xsi:type="dcterms:W3CDTF">2009-12-05T09:02:06Z</dcterms:created>
  <dcterms:modified xsi:type="dcterms:W3CDTF">2014-08-20T19:10:58Z</dcterms:modified>
</cp:coreProperties>
</file>