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397" r:id="rId2"/>
    <p:sldId id="389" r:id="rId3"/>
    <p:sldId id="293" r:id="rId4"/>
    <p:sldId id="391" r:id="rId5"/>
    <p:sldId id="264" r:id="rId6"/>
    <p:sldId id="413" r:id="rId7"/>
    <p:sldId id="381" r:id="rId8"/>
    <p:sldId id="382" r:id="rId9"/>
    <p:sldId id="423" r:id="rId10"/>
    <p:sldId id="40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560" autoAdjust="0"/>
    <p:restoredTop sz="79928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3960A-0A99-410D-87BC-F84755B31ED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964C-9CFF-4007-86DC-DC6DBAEB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4000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c.foto.radikal.ru/0606/d6d5c74fcea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57201"/>
            <a:ext cx="9144000" cy="73152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http://stat17.privet.ru/lr/0921de1e9132e2c3406b5fdbf04a810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492" name="AutoShape 4" descr="http://stat21.privet.ru/lr/0d013868ccd1f0378b62cb93575813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4" name="Picture 6" descr="http://img0.liveinternet.ru/images/attach/c/4/80/545/80545632_3911698_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fonstola.ru/pic/201111/800x600/fonstola.ru-580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920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mg1.liveinternet.ru/images/attach/c/7/97/883/97883399_0_26043_6d79060f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679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://img1.liveinternet.ru/images/attach/c/0/40/909/40909026_2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://banana.by/uploads/posts/1204552206_but000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crimea.net/photo/big/13084423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0.liveinternet.ru/images/attach/c/3/83/186/83186096_80830452_babo4ki_best_lx_0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s52.radikal.ru/i136/1012/7a/d2d03d1437d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643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Калашникова Марина Алексеевна</dc:creator>
  <cp:lastModifiedBy>User</cp:lastModifiedBy>
  <cp:revision>61</cp:revision>
  <dcterms:created xsi:type="dcterms:W3CDTF">2009-12-05T09:02:06Z</dcterms:created>
  <dcterms:modified xsi:type="dcterms:W3CDTF">2014-08-20T19:10:03Z</dcterms:modified>
</cp:coreProperties>
</file>