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370" r:id="rId2"/>
    <p:sldId id="284" r:id="rId3"/>
    <p:sldId id="418" r:id="rId4"/>
    <p:sldId id="288" r:id="rId5"/>
    <p:sldId id="390" r:id="rId6"/>
    <p:sldId id="318" r:id="rId7"/>
    <p:sldId id="386" r:id="rId8"/>
    <p:sldId id="289" r:id="rId9"/>
    <p:sldId id="427" r:id="rId10"/>
    <p:sldId id="379" r:id="rId11"/>
    <p:sldId id="426" r:id="rId12"/>
    <p:sldId id="39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560" autoAdjust="0"/>
    <p:restoredTop sz="79928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960A-0A99-410D-87BC-F84755B31ED5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964C-9CFF-4007-86DC-DC6DBAEBE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0F73-7C49-4680-B0F0-6D8763C4F1A3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49A0-EE83-4123-B005-FC825F2C8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4000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22%20'&#1052;&#1072;&#1088;&#1096;'%20&#1080;&#1079;%20&#1073;&#1072;&#1083;&#1077;&#1090;&#1072;%20'&#1065;&#1077;&#1083;&#1082;&#1091;&#1085;&#1095;&#1080;&#1082;'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иблиотеки\Документы\(черн) рис интернет\15eid1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77074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sz="8800" b="1" cap="none" spc="0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Ожившие цветы</a:t>
            </a:r>
            <a:endParaRPr lang="ru-RU" sz="8800" b="1" cap="none" spc="0" dirty="0">
              <a:ln w="381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22 'Марш' из балета 'Щелкунчик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894040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oxy12.media.online.ua/photo/r3-6276a56f3c/743796_6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static.ilyke.net/uploads/2010/12/28/sub/1610-rainforest-butterfly-wallpap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img0.liveinternet.ru/images/attach/c/3/75/282/75282900_em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img.nicewall.ru/preview/wallpaper_28122_1680x1050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10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46.radikal.ru/i112/1108/6f/3a403a526e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003.radikal.ru/i201/1107/6b/f3a3fbc95f5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static3.album.ee/files/1053/11/large_26327997_Wsc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2</Words>
  <Application>Microsoft Office PowerPoint</Application>
  <PresentationFormat>Экран (4:3)</PresentationFormat>
  <Paragraphs>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Калашникова Марина Алексеевна</dc:creator>
  <cp:lastModifiedBy>User</cp:lastModifiedBy>
  <cp:revision>61</cp:revision>
  <dcterms:created xsi:type="dcterms:W3CDTF">2009-12-05T09:02:06Z</dcterms:created>
  <dcterms:modified xsi:type="dcterms:W3CDTF">2014-08-20T19:08:47Z</dcterms:modified>
</cp:coreProperties>
</file>