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3" r:id="rId2"/>
    <p:sldId id="257" r:id="rId3"/>
    <p:sldId id="272" r:id="rId4"/>
    <p:sldId id="260" r:id="rId5"/>
    <p:sldId id="267" r:id="rId6"/>
    <p:sldId id="271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C0000"/>
    <a:srgbClr val="56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1297" autoAdjust="0"/>
  </p:normalViewPr>
  <p:slideViewPr>
    <p:cSldViewPr>
      <p:cViewPr>
        <p:scale>
          <a:sx n="64" d="100"/>
          <a:sy n="64" d="100"/>
        </p:scale>
        <p:origin x="-1488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5455B-73BF-4FB5-B65A-D6B38E12BA2F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5F468-6756-43BE-BD9A-64767CA98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75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F468-6756-43BE-BD9A-64767CA98C6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922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B3F8-EE3B-4E0B-86B9-6F786E17A53B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3B01-110B-4C15-8A49-A9F0BF5920B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B3F8-EE3B-4E0B-86B9-6F786E17A53B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3B01-110B-4C15-8A49-A9F0BF5920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B3F8-EE3B-4E0B-86B9-6F786E17A53B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3B01-110B-4C15-8A49-A9F0BF5920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B3F8-EE3B-4E0B-86B9-6F786E17A53B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3B01-110B-4C15-8A49-A9F0BF5920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B3F8-EE3B-4E0B-86B9-6F786E17A53B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34E3B01-110B-4C15-8A49-A9F0BF5920B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B3F8-EE3B-4E0B-86B9-6F786E17A53B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3B01-110B-4C15-8A49-A9F0BF5920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B3F8-EE3B-4E0B-86B9-6F786E17A53B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3B01-110B-4C15-8A49-A9F0BF5920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B3F8-EE3B-4E0B-86B9-6F786E17A53B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3B01-110B-4C15-8A49-A9F0BF5920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B3F8-EE3B-4E0B-86B9-6F786E17A53B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3B01-110B-4C15-8A49-A9F0BF5920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B3F8-EE3B-4E0B-86B9-6F786E17A53B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3B01-110B-4C15-8A49-A9F0BF5920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B3F8-EE3B-4E0B-86B9-6F786E17A53B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3B01-110B-4C15-8A49-A9F0BF5920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F9B3F8-EE3B-4E0B-86B9-6F786E17A53B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34E3B01-110B-4C15-8A49-A9F0BF5920B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1\&#1052;&#1086;&#1080;%20&#1076;&#1086;&#1082;&#1091;&#1084;&#1077;&#1085;&#1090;&#1099;\&#1074;&#1086;&#1088;&#1086;&#1073;&#1077;&#1081;.wmv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32"/>
            <a:ext cx="9160333" cy="6811530"/>
          </a:xfrm>
          <a:prstGeom prst="rect">
            <a:avLst/>
          </a:prstGeom>
        </p:spPr>
      </p:pic>
      <p:pic>
        <p:nvPicPr>
          <p:cNvPr id="1026" name="Picture 2" descr="http://cs614622.vk.me/v614622753/1a9ea/TnKDeQS7z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2448273" cy="3504164"/>
          </a:xfrm>
          <a:prstGeom prst="roundRect">
            <a:avLst>
              <a:gd name="adj" fmla="val 16667"/>
            </a:avLst>
          </a:prstGeom>
          <a:ln>
            <a:solidFill>
              <a:srgbClr val="00009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3849" y="3482697"/>
            <a:ext cx="417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Гаязова</a:t>
            </a:r>
            <a:r>
              <a:rPr lang="ru-RU" sz="28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Резеда  </a:t>
            </a:r>
            <a:r>
              <a:rPr lang="ru-RU" sz="2800" b="1" dirty="0" err="1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Фриловна</a:t>
            </a:r>
            <a:r>
              <a:rPr lang="ru-RU" sz="28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,</a:t>
            </a:r>
            <a:endParaRPr lang="ru-RU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6165304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у</a:t>
            </a:r>
            <a:r>
              <a:rPr lang="ru-RU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читель английского языка МОБУ СОШ №3 </a:t>
            </a:r>
            <a:r>
              <a:rPr lang="ru-RU" sz="20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с.Бураево</a:t>
            </a:r>
            <a:r>
              <a:rPr lang="ru-RU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55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2" y="116632"/>
            <a:ext cx="8928991" cy="662473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67544" y="3789040"/>
            <a:ext cx="8064896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«Хорошо</a:t>
            </a: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уже 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иду»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52874"/>
            <a:ext cx="4248472" cy="2723381"/>
          </a:xfrm>
          <a:prstGeom prst="rect">
            <a:avLst/>
          </a:prstGeom>
          <a:effectLst>
            <a:glow rad="228600">
              <a:schemeClr val="tx2">
                <a:lumMod val="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5076056" y="1052736"/>
            <a:ext cx="36724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 Собаку хотел?! Иди, выгуливай!»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258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7" y="30899"/>
            <a:ext cx="8928991" cy="662473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92" y="658766"/>
            <a:ext cx="3815706" cy="297388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51520" y="692696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 Опять очки запропастились, поищи, внучок»,- попросила бабушка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509120"/>
            <a:ext cx="879776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«Хорошо, иду искать»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553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99"/>
            <a:ext cx="9143999" cy="662473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1" y="485767"/>
            <a:ext cx="3963673" cy="2857500"/>
          </a:xfrm>
          <a:prstGeom prst="rect">
            <a:avLst/>
          </a:prstGeom>
          <a:effectLst>
            <a:glow rad="228600">
              <a:schemeClr val="tx1">
                <a:lumMod val="50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427984" y="836712"/>
            <a:ext cx="4392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«Да выключи же  ты наконец эту музыку»,- попросила мама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297" y="4221088"/>
            <a:ext cx="892899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«Хорошо,  уже выключил»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782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292" y="384115"/>
            <a:ext cx="3810000" cy="2990850"/>
          </a:xfrm>
          <a:prstGeom prst="rect">
            <a:avLst/>
          </a:prstGeom>
          <a:effectLst>
            <a:glow rad="228600">
              <a:schemeClr val="accent3">
                <a:lumMod val="50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323528" y="836712"/>
            <a:ext cx="44644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«Так, кому идти за хлебом?»,-спросила мама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436200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«Хорошо, уже иду»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146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3999" cy="6858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52927" cy="61926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0748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3059832" y="2348880"/>
            <a:ext cx="3024336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Спасибо, что вы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есть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14510"/>
            <a:ext cx="2480959" cy="2418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317" y="4458110"/>
            <a:ext cx="2311619" cy="2275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83" y="157488"/>
            <a:ext cx="2138517" cy="2191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568" y="431628"/>
            <a:ext cx="2795749" cy="1919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57488"/>
            <a:ext cx="2236768" cy="2261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283393"/>
            <a:ext cx="2325427" cy="2291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83393"/>
            <a:ext cx="2376264" cy="2291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5037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8928991" cy="662473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5651">
            <a:off x="756688" y="687425"/>
            <a:ext cx="4138820" cy="4814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539552" y="4349047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Отцы и дети: понять – значит принять</a:t>
            </a:r>
            <a:endParaRPr lang="ru-RU" sz="60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1196752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Классный час </a:t>
            </a:r>
          </a:p>
          <a:p>
            <a:pPr algn="ctr"/>
            <a:r>
              <a:rPr lang="ru-RU" sz="4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на тему:</a:t>
            </a:r>
            <a:endParaRPr lang="ru-RU" sz="40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3999" cy="6858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776864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2846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воробей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3999" cy="6858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39098"/>
            <a:ext cx="2304256" cy="17843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239099"/>
            <a:ext cx="2304256" cy="17843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882" y="4797150"/>
            <a:ext cx="2340260" cy="17843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620688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Один человек покупал каждый день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три буханки хлеба.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 вопрос продавца, зачем ему столько,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он отвечал, что себе оставляет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только одну буханку,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а две оставшиеся делит таким образом: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одной –долг возвращает,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вторую в долг дает.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 каких долгах он говорит?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3999" cy="6858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3922">
            <a:off x="4364548" y="3060657"/>
            <a:ext cx="4191000" cy="3238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79512" y="441726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Чтобы не ссориться с родителями, 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нужно:</a:t>
            </a:r>
          </a:p>
          <a:p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 стараться понимать друг друга в любой ситуации;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никогда не повышать голос друг на друга;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уметь выслушать советы родителей;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уметь поддерживать друг друга в трудную минуту;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доверять родителям;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уметь слушать и слышать </a:t>
            </a:r>
          </a:p>
          <a:p>
            <a:r>
              <a:rPr lang="ru-RU" sz="28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друг друга.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5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9143999" cy="6858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9"/>
          <a:stretch/>
        </p:blipFill>
        <p:spPr>
          <a:xfrm>
            <a:off x="2190750" y="1257300"/>
            <a:ext cx="4762500" cy="4128892"/>
          </a:xfrm>
          <a:prstGeom prst="ellipse">
            <a:avLst/>
          </a:prstGeom>
          <a:ln w="190500" cap="rnd">
            <a:solidFill>
              <a:schemeClr val="tx2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971599" y="260648"/>
            <a:ext cx="7128793" cy="5588840"/>
          </a:xfrm>
          <a:prstGeom prst="rect">
            <a:avLst/>
          </a:prstGeom>
          <a:noFill/>
        </p:spPr>
        <p:txBody>
          <a:bodyPr wrap="square" rtlCol="0">
            <a:prstTxWarp prst="textButtonPour">
              <a:avLst>
                <a:gd name="adj1" fmla="val 11675115"/>
                <a:gd name="adj2" fmla="val 75664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ШКОЛА</a:t>
            </a:r>
            <a:endParaRPr lang="ru-RU" sz="4800" b="1" cap="all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599" y="1422068"/>
            <a:ext cx="7128793" cy="5031268"/>
          </a:xfrm>
          <a:prstGeom prst="rect">
            <a:avLst/>
          </a:prstGeom>
          <a:noFill/>
        </p:spPr>
        <p:txBody>
          <a:bodyPr wrap="square" rtlCol="0">
            <a:prstTxWarp prst="textArchDownPour">
              <a:avLst>
                <a:gd name="adj1" fmla="val 871913"/>
                <a:gd name="adj2" fmla="val 73173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ЖИЗНИ</a:t>
            </a:r>
            <a:endParaRPr lang="ru-RU" sz="4800" b="1" cap="all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04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8928991" cy="662473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3126674" cy="302036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355976" y="1031306"/>
            <a:ext cx="4608512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 Сынок, вынеси мусор», - сказала мама.</a:t>
            </a:r>
          </a:p>
          <a:p>
            <a:endParaRPr lang="ru-RU" sz="48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5" y="4440306"/>
            <a:ext cx="8856983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« Хорошо, вынесу»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/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8928991" cy="662473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44" y="3861048"/>
            <a:ext cx="8424936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 Хорошо.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Давай продену!»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3000682" cy="2920970"/>
          </a:xfrm>
          <a:prstGeom prst="rect">
            <a:avLst/>
          </a:prstGeom>
          <a:effectLst>
            <a:glow rad="228600">
              <a:schemeClr val="accent4">
                <a:lumMod val="60000"/>
                <a:lumOff val="40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3828266" y="908720"/>
            <a:ext cx="50642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 Внучок, продень нитку в иголку – совсем глаза 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видят»,- заглянула бабушка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061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-65128"/>
            <a:ext cx="8928991" cy="680649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7505" y="3536721"/>
            <a:ext cx="8928991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6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«Хорошо</a:t>
            </a: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поеду»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66330"/>
            <a:ext cx="2962478" cy="320688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79512" y="692696"/>
            <a:ext cx="55446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Завтра поедешь к бабушке на дачу, надо грядки прополоть», - сказал папа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055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533</TotalTime>
  <Words>257</Words>
  <Application>Microsoft Office PowerPoint</Application>
  <PresentationFormat>Экран (4:3)</PresentationFormat>
  <Paragraphs>46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Резеда</cp:lastModifiedBy>
  <cp:revision>37</cp:revision>
  <dcterms:created xsi:type="dcterms:W3CDTF">2013-03-31T02:50:27Z</dcterms:created>
  <dcterms:modified xsi:type="dcterms:W3CDTF">2014-11-13T13:51:47Z</dcterms:modified>
</cp:coreProperties>
</file>