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39552" y="1196752"/>
            <a:ext cx="83529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t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унынЧы ФЕВРАЛЬ</a:t>
            </a:r>
          </a:p>
          <a:p>
            <a:pPr algn="ctr"/>
            <a:r>
              <a:rPr lang="tt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сЫЙНЫФ ЭШЕ</a:t>
            </a:r>
          </a:p>
          <a:p>
            <a:pPr algn="ctr"/>
            <a:r>
              <a:rPr lang="tt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ЧАМА ҺӘМ ҖЫЮ САНЫ,АЛАРНЫҢ КУЛЛАНЫЛЫШЫ, МӘГЪНӘСЕ.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83568" y="1340768"/>
            <a:ext cx="741682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400" b="1" i="1" dirty="0" smtClean="0"/>
              <a:t>БИРЕМ.  Саннарны төркемчәләре буенча таб</a:t>
            </a:r>
            <a:r>
              <a:rPr lang="ru-RU" sz="2400" b="1" i="1" dirty="0" smtClean="0"/>
              <a:t>лиц</a:t>
            </a:r>
            <a:r>
              <a:rPr lang="tt-RU" sz="2400" b="1" i="1" dirty="0" smtClean="0"/>
              <a:t>ага тутырыгыз!</a:t>
            </a:r>
          </a:p>
          <a:p>
            <a:endParaRPr lang="tt-RU" dirty="0" smtClean="0"/>
          </a:p>
          <a:p>
            <a:r>
              <a:rPr lang="tt-RU" sz="2400" i="1" dirty="0" smtClean="0"/>
              <a:t>Унар, егер бишенче, өчтән бер, туксанышар, җидәү, унөченче, йөз утыз алты, кырыклап, мең тирәсе, өчәү, сигездән артык, меңләгән,унга якын, алтау, җитмеш, ике мең уникенче, уннарча, биш – алты.</a:t>
            </a:r>
          </a:p>
          <a:p>
            <a:endParaRPr lang="tt-RU" sz="2400" i="1" dirty="0" smtClean="0"/>
          </a:p>
          <a:p>
            <a:endParaRPr lang="tt-RU" sz="2400" i="1" dirty="0" smtClean="0"/>
          </a:p>
          <a:p>
            <a:r>
              <a:rPr lang="tt-RU" dirty="0" smtClean="0"/>
              <a:t>  </a:t>
            </a:r>
          </a:p>
          <a:p>
            <a:endParaRPr lang="tt-RU" dirty="0" smtClean="0"/>
          </a:p>
          <a:p>
            <a:endParaRPr lang="tt-RU" dirty="0" smtClean="0"/>
          </a:p>
          <a:p>
            <a:endParaRPr lang="tt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03648" y="4149080"/>
          <a:ext cx="6408711" cy="1725647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215445"/>
                <a:gridCol w="1546930"/>
                <a:gridCol w="1104949"/>
                <a:gridCol w="1325940"/>
                <a:gridCol w="1215447"/>
              </a:tblGrid>
              <a:tr h="466845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Микъдар</a:t>
                      </a:r>
                      <a:r>
                        <a:rPr lang="ru-RU" baseline="0" dirty="0" smtClean="0"/>
                        <a:t> саны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Тәртип</a:t>
                      </a:r>
                      <a:r>
                        <a:rPr lang="ru-RU" baseline="0" dirty="0" err="1" smtClean="0"/>
                        <a:t> </a:t>
                      </a:r>
                      <a:r>
                        <a:rPr lang="ru-RU" baseline="0" dirty="0" smtClean="0"/>
                        <a:t>саны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Җыю саны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Чама саны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Бүлем саны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56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552" y="1628801"/>
          <a:ext cx="8064895" cy="4651999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529549"/>
                <a:gridCol w="1946699"/>
                <a:gridCol w="1390499"/>
                <a:gridCol w="1668599"/>
                <a:gridCol w="1529549"/>
              </a:tblGrid>
              <a:tr h="72007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Микъдар</a:t>
                      </a:r>
                      <a:r>
                        <a:rPr lang="ru-RU" baseline="0" dirty="0" smtClean="0"/>
                        <a:t> саны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Тәртип</a:t>
                      </a:r>
                      <a:r>
                        <a:rPr lang="ru-RU" baseline="0" dirty="0" err="1" smtClean="0"/>
                        <a:t> </a:t>
                      </a:r>
                      <a:r>
                        <a:rPr lang="ru-RU" baseline="0" dirty="0" smtClean="0"/>
                        <a:t>саны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Җыю саны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Чама саны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Бүлем саны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0675">
                <a:tc>
                  <a:txBody>
                    <a:bodyPr/>
                    <a:lstStyle/>
                    <a:p>
                      <a:r>
                        <a:rPr lang="tt-RU" dirty="0" smtClean="0"/>
                        <a:t>Өчтән бер</a:t>
                      </a:r>
                    </a:p>
                    <a:p>
                      <a:endParaRPr lang="tt-RU" dirty="0" smtClean="0"/>
                    </a:p>
                    <a:p>
                      <a:r>
                        <a:rPr lang="tt-RU" dirty="0" smtClean="0"/>
                        <a:t>Йөз утыз</a:t>
                      </a:r>
                      <a:r>
                        <a:rPr lang="tt-RU" baseline="0" dirty="0" smtClean="0"/>
                        <a:t> алты</a:t>
                      </a:r>
                    </a:p>
                    <a:p>
                      <a:endParaRPr lang="tt-RU" baseline="0" dirty="0" smtClean="0"/>
                    </a:p>
                    <a:p>
                      <a:r>
                        <a:rPr lang="tt-RU" baseline="0" dirty="0" smtClean="0"/>
                        <a:t>Җитмеш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Егерме бишенче</a:t>
                      </a:r>
                    </a:p>
                    <a:p>
                      <a:endParaRPr lang="tt-RU" dirty="0" smtClean="0"/>
                    </a:p>
                    <a:p>
                      <a:r>
                        <a:rPr lang="tt-RU" dirty="0" smtClean="0"/>
                        <a:t>Унөченче</a:t>
                      </a:r>
                    </a:p>
                    <a:p>
                      <a:endParaRPr lang="tt-RU" dirty="0" smtClean="0"/>
                    </a:p>
                    <a:p>
                      <a:r>
                        <a:rPr lang="tt-RU" dirty="0" smtClean="0"/>
                        <a:t>Ике мең</a:t>
                      </a:r>
                      <a:r>
                        <a:rPr lang="tt-RU" baseline="0" dirty="0" smtClean="0"/>
                        <a:t> </a:t>
                      </a:r>
                      <a:r>
                        <a:rPr lang="tt-RU" dirty="0" smtClean="0"/>
                        <a:t>уникенче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Җидәү</a:t>
                      </a:r>
                    </a:p>
                    <a:p>
                      <a:endParaRPr lang="tt-RU" dirty="0" smtClean="0"/>
                    </a:p>
                    <a:p>
                      <a:r>
                        <a:rPr lang="tt-RU" dirty="0" smtClean="0"/>
                        <a:t>Өчәү</a:t>
                      </a:r>
                    </a:p>
                    <a:p>
                      <a:endParaRPr lang="tt-RU" dirty="0" smtClean="0"/>
                    </a:p>
                    <a:p>
                      <a:r>
                        <a:rPr lang="tt-RU" dirty="0" smtClean="0"/>
                        <a:t>Алтау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Кырыклап </a:t>
                      </a:r>
                    </a:p>
                    <a:p>
                      <a:endParaRPr lang="tt-RU" dirty="0" smtClean="0"/>
                    </a:p>
                    <a:p>
                      <a:r>
                        <a:rPr lang="tt-RU" dirty="0" smtClean="0"/>
                        <a:t>Мең</a:t>
                      </a:r>
                      <a:r>
                        <a:rPr lang="tt-RU" baseline="0" dirty="0" smtClean="0"/>
                        <a:t> тирәсе</a:t>
                      </a:r>
                    </a:p>
                    <a:p>
                      <a:endParaRPr lang="tt-RU" baseline="0" dirty="0" smtClean="0"/>
                    </a:p>
                    <a:p>
                      <a:r>
                        <a:rPr lang="tt-RU" baseline="0" dirty="0" smtClean="0"/>
                        <a:t>Сигездән артык</a:t>
                      </a:r>
                    </a:p>
                    <a:p>
                      <a:endParaRPr lang="tt-RU" baseline="0" dirty="0" smtClean="0"/>
                    </a:p>
                    <a:p>
                      <a:r>
                        <a:rPr lang="tt-RU" baseline="0" dirty="0" smtClean="0"/>
                        <a:t>Меңләгән</a:t>
                      </a:r>
                    </a:p>
                    <a:p>
                      <a:endParaRPr lang="tt-RU" baseline="0" dirty="0" smtClean="0"/>
                    </a:p>
                    <a:p>
                      <a:r>
                        <a:rPr lang="tt-RU" baseline="0" dirty="0" smtClean="0"/>
                        <a:t>Унга якын</a:t>
                      </a:r>
                    </a:p>
                    <a:p>
                      <a:endParaRPr lang="tt-RU" baseline="0" dirty="0" smtClean="0"/>
                    </a:p>
                    <a:p>
                      <a:r>
                        <a:rPr lang="tt-RU" baseline="0" dirty="0" smtClean="0"/>
                        <a:t>Уннарча</a:t>
                      </a:r>
                    </a:p>
                    <a:p>
                      <a:endParaRPr lang="tt-RU" baseline="0" dirty="0" smtClean="0"/>
                    </a:p>
                    <a:p>
                      <a:r>
                        <a:rPr lang="tt-RU" baseline="0" smtClean="0"/>
                        <a:t>Биш – алты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Унар</a:t>
                      </a:r>
                    </a:p>
                    <a:p>
                      <a:endParaRPr lang="tt-RU" dirty="0" smtClean="0"/>
                    </a:p>
                    <a:p>
                      <a:r>
                        <a:rPr lang="tt-RU" dirty="0" smtClean="0"/>
                        <a:t>Туксанышар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619672" y="1052736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t-RU" sz="2800" b="1" dirty="0" smtClean="0">
                <a:solidFill>
                  <a:srgbClr val="00B0F0"/>
                </a:solidFill>
              </a:rPr>
              <a:t>ДӨРЕСЛЕГЕН ТИКШЕР!!!</a:t>
            </a:r>
            <a:endParaRPr lang="ru-RU" sz="28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Гульзида\Desktop\обои\FloraMasterPrew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547664" y="1052736"/>
            <a:ext cx="554461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400" b="1" i="1" dirty="0" smtClean="0">
                <a:solidFill>
                  <a:srgbClr val="00B050"/>
                </a:solidFill>
              </a:rPr>
              <a:t>ҖЫЮ САННАРЫН БИЛГЕЛӘГЕЗ:</a:t>
            </a:r>
          </a:p>
          <a:p>
            <a:pPr>
              <a:buFontTx/>
              <a:buChar char="-"/>
            </a:pPr>
            <a:r>
              <a:rPr lang="tt-RU" sz="2400" dirty="0" smtClean="0"/>
              <a:t>БОРАУ, ИГӘҮ, СОРАУ;</a:t>
            </a:r>
          </a:p>
          <a:p>
            <a:r>
              <a:rPr lang="tt-RU" sz="2400" dirty="0" smtClean="0"/>
              <a:t>-ТАУ, ДӘҮ, БАУ;</a:t>
            </a:r>
          </a:p>
          <a:p>
            <a:pPr>
              <a:buFontTx/>
              <a:buChar char="-"/>
            </a:pPr>
            <a:r>
              <a:rPr lang="tt-RU" sz="2400" dirty="0" smtClean="0"/>
              <a:t>АЛТАУ, ҖИДӘҮ</a:t>
            </a:r>
            <a:r>
              <a:rPr lang="tt-RU" sz="2400" smtClean="0"/>
              <a:t>, </a:t>
            </a:r>
            <a:r>
              <a:rPr lang="tt-RU" sz="2400" smtClean="0"/>
              <a:t>ТУГЫЗАУ</a:t>
            </a:r>
            <a:r>
              <a:rPr lang="tt-RU" sz="2400" dirty="0" smtClean="0"/>
              <a:t>.</a:t>
            </a:r>
          </a:p>
          <a:p>
            <a:pPr>
              <a:buFontTx/>
              <a:buChar char="-"/>
            </a:pPr>
            <a:endParaRPr lang="tt-RU" dirty="0" smtClean="0"/>
          </a:p>
          <a:p>
            <a:pPr>
              <a:buFontTx/>
              <a:buChar char="-"/>
            </a:pPr>
            <a:endParaRPr lang="tt-RU" dirty="0" smtClean="0"/>
          </a:p>
          <a:p>
            <a:r>
              <a:rPr lang="tt-RU" sz="2400" b="1" i="1" dirty="0" smtClean="0">
                <a:solidFill>
                  <a:srgbClr val="FF0000"/>
                </a:solidFill>
              </a:rPr>
              <a:t>ЧАМА САННАРЫН БИЛГЕЛӘГЕЗ:</a:t>
            </a:r>
          </a:p>
          <a:p>
            <a:pPr>
              <a:buFontTx/>
              <a:buChar char="-"/>
            </a:pPr>
            <a:r>
              <a:rPr lang="tt-RU" sz="2400" dirty="0" smtClean="0"/>
              <a:t>УН ТИРӘСЕ, АЛТЫЛАП, ҖИДЕДӘН АРТЫК;</a:t>
            </a:r>
          </a:p>
          <a:p>
            <a:pPr>
              <a:buFontTx/>
              <a:buChar char="-"/>
            </a:pPr>
            <a:r>
              <a:rPr lang="tt-RU" sz="2400" dirty="0" smtClean="0"/>
              <a:t>ҖИДЕ БУГАЙ, СИГЕЗ КЕБЕК, БИШ ШИКЕЛЛЕ;</a:t>
            </a:r>
          </a:p>
          <a:p>
            <a:r>
              <a:rPr lang="tt-RU" sz="2400" dirty="0" smtClean="0"/>
              <a:t>- ӨЙ ТИРӘСЕ, АЛТЫШАР, КЕМНӘР АРТЫК.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Гульзида\Desktop\обои\free-wallpaper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0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3600" b="1" i="1" dirty="0" smtClean="0">
                <a:solidFill>
                  <a:srgbClr val="FFFF00"/>
                </a:solidFill>
              </a:rPr>
              <a:t>Өй эше:  чама һәм җыю саннары кергән икмәк  турында мәкал</a:t>
            </a:r>
            <a:r>
              <a:rPr lang="ru-RU" sz="3600" b="1" i="1" dirty="0" err="1" smtClean="0">
                <a:solidFill>
                  <a:srgbClr val="FFFF00"/>
                </a:solidFill>
              </a:rPr>
              <a:t>ь</a:t>
            </a:r>
            <a:r>
              <a:rPr lang="tt-RU" sz="3600" b="1" i="1" dirty="0" smtClean="0">
                <a:solidFill>
                  <a:srgbClr val="FFFF00"/>
                </a:solidFill>
              </a:rPr>
              <a:t>ләр язарга.(3 тән дә ким булмасын)</a:t>
            </a:r>
            <a:endParaRPr lang="ru-RU" sz="3600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194</Words>
  <Application>Microsoft Office PowerPoint</Application>
  <PresentationFormat>Экран (4:3)</PresentationFormat>
  <Paragraphs>64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Гульзида</dc:creator>
  <cp:lastModifiedBy>Admin</cp:lastModifiedBy>
  <cp:revision>20</cp:revision>
  <dcterms:created xsi:type="dcterms:W3CDTF">2012-02-02T13:09:59Z</dcterms:created>
  <dcterms:modified xsi:type="dcterms:W3CDTF">2012-02-17T19:09:46Z</dcterms:modified>
</cp:coreProperties>
</file>