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9" r:id="rId2"/>
    <p:sldId id="258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628800"/>
            <a:ext cx="59766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3200" b="1" dirty="0" smtClean="0"/>
              <a:t>Җид</a:t>
            </a:r>
            <a:r>
              <a:rPr lang="tt-RU" sz="3200" b="1" dirty="0" smtClean="0"/>
              <a:t>енче </a:t>
            </a:r>
            <a:r>
              <a:rPr lang="tt-RU" sz="3200" b="1" dirty="0" smtClean="0"/>
              <a:t>февраль.</a:t>
            </a:r>
          </a:p>
          <a:p>
            <a:pPr algn="ctr"/>
            <a:r>
              <a:rPr lang="tt-RU" sz="3200" b="1" dirty="0" smtClean="0"/>
              <a:t>Сыйныф эше.</a:t>
            </a:r>
          </a:p>
          <a:p>
            <a:pPr algn="ctr"/>
            <a:r>
              <a:rPr lang="tt-RU" sz="3200" b="1" dirty="0" smtClean="0"/>
              <a:t>Бүлем һәм тәртип саны, аларның кулланылышы.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1"/>
          <p:cNvSpPr>
            <a:spLocks noChangeArrowheads="1"/>
          </p:cNvSpPr>
          <p:nvPr/>
        </p:nvSpPr>
        <p:spPr bwMode="auto">
          <a:xfrm>
            <a:off x="0" y="870974"/>
            <a:ext cx="442798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1.Алмаз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башыннан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100</a:t>
            </a: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(</a:t>
            </a: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чама саны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)</a:t>
            </a: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1000 (чама саны) хәлләр үтте.(В.Н.)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2.Әбугалисина 10 (микъдар саны) яшендә үк инде алгебраны, геометрияне, хәтта философияне белгән.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3.Язуны ул 1 (тәртип саны) класстан ук яратмады.(М.М.)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4.Кергән бер кешегә 5 (бүлем саны), 10 (бүлем саны) сум акча бирә башлады. (М.М.)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5. 1(җыю саны) сөйли, 2(җыю саны) тыңлый, 2(җыю саны) карап тора.</a:t>
            </a:r>
            <a:endParaRPr kumimoji="0" lang="tt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4008" y="126876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4355976" y="898848"/>
            <a:ext cx="478802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 1. Менә 3 (тәртип саны) җәй инде, су буйларын 2 (тәртип саны) 1 (микъдар саны) музыка үз канаты астына алды.(Г.А.)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 2. 3, 4 (чама саны) көн ара белән кайткан абыйлар киткәндә бергә киттеләр.(Г.А.)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 3. Тегеләр 5 (җыю саны), ә без     10 (җыю саны) идек. (Г.М.)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sz="20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 4.  Солдатларга 9 (бүлем саны) тезелергә кушылды.</a:t>
            </a:r>
            <a:endParaRPr kumimoji="0" lang="tt-RU" sz="20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179512" y="260648"/>
            <a:ext cx="87484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t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Бирем. Цифрлар белән бирелгән саннарны сүзләр белән языгыз һәм җәя эчендә бирелгән төркемчәләргә куегыз.</a:t>
            </a:r>
            <a:endParaRPr kumimoji="0" lang="tt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628800"/>
            <a:ext cx="316835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000" b="1" i="1" dirty="0" smtClean="0"/>
              <a:t>1 вариант</a:t>
            </a:r>
          </a:p>
          <a:p>
            <a:endParaRPr lang="tt-RU" sz="2400" b="1" dirty="0" smtClean="0"/>
          </a:p>
          <a:p>
            <a:r>
              <a:rPr lang="tt-RU" sz="2400" b="1" dirty="0" smtClean="0"/>
              <a:t>Туксан бер агач </a:t>
            </a:r>
          </a:p>
          <a:p>
            <a:endParaRPr lang="tt-RU" sz="2400" b="1" dirty="0" smtClean="0"/>
          </a:p>
          <a:p>
            <a:r>
              <a:rPr lang="tt-RU" sz="2400" b="1" dirty="0" smtClean="0"/>
              <a:t>Унсигез кыз</a:t>
            </a:r>
          </a:p>
          <a:p>
            <a:endParaRPr lang="tt-RU" sz="2400" b="1" dirty="0" smtClean="0"/>
          </a:p>
          <a:p>
            <a:r>
              <a:rPr lang="tt-RU" sz="2400" b="1" dirty="0" smtClean="0"/>
              <a:t>Кырык бакча</a:t>
            </a:r>
          </a:p>
          <a:p>
            <a:endParaRPr lang="tt-RU" sz="2400" b="1" dirty="0" smtClean="0"/>
          </a:p>
          <a:p>
            <a:r>
              <a:rPr lang="tt-RU" sz="2400" b="1" dirty="0" smtClean="0"/>
              <a:t>Җиде – сигез алма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1556792"/>
            <a:ext cx="388843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dirty="0" smtClean="0"/>
              <a:t> </a:t>
            </a:r>
            <a:r>
              <a:rPr lang="tt-RU" b="1" i="1" dirty="0" smtClean="0"/>
              <a:t>2 вариант</a:t>
            </a:r>
          </a:p>
          <a:p>
            <a:endParaRPr lang="tt-RU" dirty="0" smtClean="0"/>
          </a:p>
          <a:p>
            <a:r>
              <a:rPr lang="tt-RU" sz="2400" b="1" dirty="0" smtClean="0"/>
              <a:t>Унтугыз егет</a:t>
            </a:r>
          </a:p>
          <a:p>
            <a:endParaRPr lang="tt-RU" sz="2400" b="1" dirty="0" smtClean="0"/>
          </a:p>
          <a:p>
            <a:r>
              <a:rPr lang="tt-RU" sz="2400" b="1" dirty="0" smtClean="0"/>
              <a:t>Өч йөз ике каз</a:t>
            </a:r>
          </a:p>
          <a:p>
            <a:endParaRPr lang="tt-RU" sz="2400" b="1" dirty="0" smtClean="0"/>
          </a:p>
          <a:p>
            <a:r>
              <a:rPr lang="tt-RU" sz="2400" b="1" dirty="0" smtClean="0"/>
              <a:t>Өчәр – дүртәр өстәл</a:t>
            </a:r>
          </a:p>
          <a:p>
            <a:endParaRPr lang="tt-RU" sz="2400" b="1" dirty="0" smtClean="0"/>
          </a:p>
          <a:p>
            <a:r>
              <a:rPr lang="tt-RU" sz="2400" b="1" dirty="0" smtClean="0"/>
              <a:t>Миллион теләк</a:t>
            </a:r>
          </a:p>
          <a:p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4664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000" b="1" dirty="0" smtClean="0">
                <a:solidFill>
                  <a:srgbClr val="002060"/>
                </a:solidFill>
              </a:rPr>
              <a:t>Бирем. Саннарның ясалышы ягыннан төрен билгеләгез.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3" y="-1217601"/>
            <a:ext cx="9289032" cy="62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b="1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БИРЕМ.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Сүзләр эченнән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сан тап.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5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Алтын, тун, кунак,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йөзек, көч, бишек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фикер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бертуган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БИРЕМ.Табылган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саннардан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тәртип һәм бүлем саннары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ясап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языгыз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Гульзида\Desktop\0_54c55_a840917f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556" y="-171400"/>
            <a:ext cx="9083444" cy="70294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251520" y="0"/>
            <a:ext cx="8640960" cy="230832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t-RU" sz="3600" b="1" smtClean="0">
                <a:solidFill>
                  <a:srgbClr val="C00000"/>
                </a:solidFill>
              </a:rPr>
              <a:t>Өй эше:Мик</a:t>
            </a:r>
            <a:r>
              <a:rPr lang="ru-RU" sz="3600" b="1" dirty="0" err="1" smtClean="0">
                <a:solidFill>
                  <a:srgbClr val="C00000"/>
                </a:solidFill>
              </a:rPr>
              <a:t>ъдар</a:t>
            </a:r>
            <a:r>
              <a:rPr lang="ru-RU" sz="3600" b="1" dirty="0" smtClean="0">
                <a:solidFill>
                  <a:srgbClr val="C00000"/>
                </a:solidFill>
              </a:rPr>
              <a:t>, </a:t>
            </a:r>
            <a:r>
              <a:rPr lang="ru-RU" sz="3600" b="1" dirty="0" err="1" smtClean="0">
                <a:solidFill>
                  <a:srgbClr val="C00000"/>
                </a:solidFill>
              </a:rPr>
              <a:t>тәртип һәм бүлем саннарын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файдаланып</a:t>
            </a:r>
            <a:r>
              <a:rPr lang="ru-RU" sz="3600" b="1" dirty="0" smtClean="0">
                <a:solidFill>
                  <a:srgbClr val="C00000"/>
                </a:solidFill>
              </a:rPr>
              <a:t>, «</a:t>
            </a:r>
            <a:r>
              <a:rPr lang="ru-RU" sz="3600" b="1" dirty="0" err="1" smtClean="0">
                <a:solidFill>
                  <a:srgbClr val="C00000"/>
                </a:solidFill>
              </a:rPr>
              <a:t>Алма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бакчасы</a:t>
            </a:r>
            <a:r>
              <a:rPr lang="ru-RU" sz="3600" b="1" dirty="0" smtClean="0">
                <a:solidFill>
                  <a:srgbClr val="C00000"/>
                </a:solidFill>
              </a:rPr>
              <a:t>» </a:t>
            </a:r>
            <a:r>
              <a:rPr lang="ru-RU" sz="3600" b="1" dirty="0" err="1" smtClean="0">
                <a:solidFill>
                  <a:srgbClr val="C00000"/>
                </a:solidFill>
              </a:rPr>
              <a:t>темасына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кечкенә күләмле инша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языгыз</a:t>
            </a:r>
            <a:r>
              <a:rPr lang="ru-RU" sz="3600" b="1" dirty="0" smtClean="0">
                <a:solidFill>
                  <a:srgbClr val="C00000"/>
                </a:solidFill>
              </a:rPr>
              <a:t>.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259</Words>
  <Application>Microsoft Office PowerPoint</Application>
  <PresentationFormat>Экран 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Гульзида</dc:creator>
  <cp:lastModifiedBy>Гульзида</cp:lastModifiedBy>
  <cp:revision>15</cp:revision>
  <dcterms:created xsi:type="dcterms:W3CDTF">2012-02-02T09:37:57Z</dcterms:created>
  <dcterms:modified xsi:type="dcterms:W3CDTF">2012-02-07T05:39:51Z</dcterms:modified>
</cp:coreProperties>
</file>