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57" r:id="rId4"/>
    <p:sldId id="262" r:id="rId5"/>
    <p:sldId id="258" r:id="rId6"/>
    <p:sldId id="263" r:id="rId7"/>
    <p:sldId id="259" r:id="rId8"/>
    <p:sldId id="264" r:id="rId9"/>
    <p:sldId id="265" r:id="rId10"/>
    <p:sldId id="260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61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7" autoAdjust="0"/>
    <p:restoredTop sz="94660"/>
  </p:normalViewPr>
  <p:slideViewPr>
    <p:cSldViewPr>
      <p:cViewPr varScale="1">
        <p:scale>
          <a:sx n="74" d="100"/>
          <a:sy n="74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BE228B-DA87-469D-B60F-B4A568011F2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AFAB8EE-B279-4111-9F77-616731016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228B-DA87-469D-B60F-B4A568011F2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B8EE-B279-4111-9F77-616731016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228B-DA87-469D-B60F-B4A568011F2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B8EE-B279-4111-9F77-616731016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BE228B-DA87-469D-B60F-B4A568011F2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FAB8EE-B279-4111-9F77-6167310162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BE228B-DA87-469D-B60F-B4A568011F2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AFAB8EE-B279-4111-9F77-616731016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228B-DA87-469D-B60F-B4A568011F2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B8EE-B279-4111-9F77-6167310162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228B-DA87-469D-B60F-B4A568011F2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B8EE-B279-4111-9F77-6167310162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BE228B-DA87-469D-B60F-B4A568011F2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FAB8EE-B279-4111-9F77-6167310162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E228B-DA87-469D-B60F-B4A568011F2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AB8EE-B279-4111-9F77-616731016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BE228B-DA87-469D-B60F-B4A568011F2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FAB8EE-B279-4111-9F77-6167310162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BE228B-DA87-469D-B60F-B4A568011F2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FAB8EE-B279-4111-9F77-6167310162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BE228B-DA87-469D-B60F-B4A568011F20}" type="datetimeFigureOut">
              <a:rPr lang="ru-RU" smtClean="0"/>
              <a:pPr/>
              <a:t>15.03.2010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FAB8EE-B279-4111-9F77-616731016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Статика и динамика, синхрония и диахрония языка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4. Дихотомия синхрония - диахрония в работе Ф. де Соссюра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Основной тезис Ф. де Соссюра: «в каждый данный момент речевая деятельность предполагает и установившуюся систему, и эволюцию; в любую минуту язык есть и живая деятельность, и продукт прошлого».</a:t>
            </a:r>
          </a:p>
          <a:p>
            <a:pPr>
              <a:buNone/>
            </a:pPr>
            <a:r>
              <a:rPr lang="ru-RU" sz="2400" dirty="0" smtClean="0"/>
              <a:t>     Отсюда вытекает идея синхронии и диахронии.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положения работы Ф. де Соссюра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/>
              <a:t> 1. </a:t>
            </a:r>
            <a:r>
              <a:rPr lang="ru-RU" sz="2400" b="1" dirty="0" smtClean="0"/>
              <a:t>Синхрония</a:t>
            </a:r>
            <a:r>
              <a:rPr lang="ru-RU" sz="2400" dirty="0" smtClean="0"/>
              <a:t> - </a:t>
            </a:r>
            <a:r>
              <a:rPr lang="ru-RU" sz="2400" i="1" dirty="0" smtClean="0"/>
              <a:t>это состояние языка в данный момент, статический аспект, язык в его системе.</a:t>
            </a:r>
          </a:p>
          <a:p>
            <a:pPr>
              <a:buNone/>
            </a:pPr>
            <a:r>
              <a:rPr lang="ru-RU" sz="2400" dirty="0" smtClean="0"/>
              <a:t>     </a:t>
            </a:r>
            <a:r>
              <a:rPr lang="ru-RU" sz="2400" b="1" dirty="0" smtClean="0"/>
              <a:t>Диахрония </a:t>
            </a:r>
            <a:r>
              <a:rPr lang="ru-RU" sz="2400" dirty="0" smtClean="0"/>
              <a:t>– </a:t>
            </a:r>
            <a:r>
              <a:rPr lang="ru-RU" sz="2400" i="1" dirty="0" smtClean="0"/>
              <a:t>это эволюция языка, последовательность языковых фактов во времени, исторический или динамический аспект.</a:t>
            </a:r>
          </a:p>
          <a:p>
            <a:pPr>
              <a:buNone/>
            </a:pPr>
            <a:r>
              <a:rPr lang="ru-RU" sz="2400" dirty="0" smtClean="0"/>
              <a:t> 2. Синхрония представляет собой «ось одновременности…, касающуюся отношений между сосуществующими вещами, откуда исключено всякое вмешательство времени», а диахрония – «ось последовательности…, на которой никогда нельзя увидеть больше одной вещи зараз, а по которой располагаются все явления оси со всеми их изменениями».</a:t>
            </a:r>
            <a:endParaRPr lang="ru-RU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Синхроническая и диахроническая лингвистики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/>
              <a:t>     Ф. де Соссюр выделяет новую пару независимых дисциплин – синхроническая и диахроническая лингвистики. </a:t>
            </a:r>
          </a:p>
          <a:p>
            <a:pPr>
              <a:buNone/>
            </a:pPr>
            <a:r>
              <a:rPr lang="ru-RU" sz="2400" dirty="0" smtClean="0"/>
              <a:t>     </a:t>
            </a:r>
            <a:r>
              <a:rPr lang="ru-RU" sz="2400" b="1" dirty="0" smtClean="0"/>
              <a:t>Синхроническая лингвистика </a:t>
            </a:r>
            <a:r>
              <a:rPr lang="ru-RU" sz="2400" dirty="0" smtClean="0"/>
              <a:t>должна изучать логические и психологические отношения между сосуществующими элементами языка, образующими его систему, рассматривая их так, как они воспринимаются одним и тем же коллективным сознанием.</a:t>
            </a:r>
          </a:p>
          <a:p>
            <a:pPr>
              <a:buNone/>
            </a:pPr>
            <a:r>
              <a:rPr lang="ru-RU" sz="2400" dirty="0" smtClean="0"/>
              <a:t>     </a:t>
            </a:r>
            <a:r>
              <a:rPr lang="ru-RU" sz="2400" b="1" dirty="0" smtClean="0"/>
              <a:t>Диахроническая лингвистика </a:t>
            </a:r>
            <a:r>
              <a:rPr lang="ru-RU" sz="2400" dirty="0" smtClean="0"/>
              <a:t>должна изучать отношения, связывающие элементы языка в порядке последовательности, не воспринимаемые одним и тем же коллективным сознанием; эти элементы заменяются одни другими, но не образуют системы.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Методы синхронической и диахронической лингвистик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/>
              <a:t>Методы обоих аспектов различны в двояком отношении.</a:t>
            </a:r>
          </a:p>
          <a:p>
            <a:pPr>
              <a:buNone/>
            </a:pPr>
            <a:r>
              <a:rPr lang="ru-RU" sz="2400" dirty="0" smtClean="0"/>
              <a:t>А) Синхрония знает только одну перспективу, перспективу говорящих субъектов, и весь ее метод сводится к собиранию от них фактов. Диахроническая лингвистика должна различать две перспективы: одну </a:t>
            </a:r>
            <a:r>
              <a:rPr lang="ru-RU" sz="2400" dirty="0" err="1" smtClean="0"/>
              <a:t>проспективную</a:t>
            </a:r>
            <a:r>
              <a:rPr lang="ru-RU" sz="2400" dirty="0" smtClean="0"/>
              <a:t>, следующую за течением времени, и другую ретроспективную, направленную вспять; таким образом, метод ее раздваивается.</a:t>
            </a:r>
          </a:p>
          <a:p>
            <a:pPr>
              <a:buNone/>
            </a:pPr>
            <a:r>
              <a:rPr lang="ru-RU" sz="2400" dirty="0" smtClean="0"/>
              <a:t>Б) Синхроническое изучение не ставит своим объектом всего совпадающего во времени, но только совокупность фактов, относящихся к каждому языку. Диахроническая лингвистика рассматривает элементы, не обязательно принадлежащие к одному языку.</a:t>
            </a:r>
            <a:endParaRPr lang="ru-RU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положения лингвистик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                 Синхроническая лингвистика.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В задачу входит установление основных принципов всякой </a:t>
            </a:r>
            <a:r>
              <a:rPr lang="ru-RU" sz="2400" dirty="0" err="1" smtClean="0"/>
              <a:t>идиосинхронической</a:t>
            </a:r>
            <a:r>
              <a:rPr lang="ru-RU" sz="2400" dirty="0" smtClean="0"/>
              <a:t> систем, конститутивных факторов всякого состояния (статуса) языка.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К синхронии относится все, что называется «общей грамматикой», ибо только через отдельные состояния языка устанавливаются те различные отношения, которые входят в компетенцию грамматики.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В статической лингвистике невозможно никакое рассуждение без условного упрощения данных.</a:t>
            </a:r>
          </a:p>
          <a:p>
            <a:pPr>
              <a:buNone/>
            </a:pPr>
            <a:endParaRPr lang="ru-RU" sz="2400" dirty="0" smtClean="0"/>
          </a:p>
          <a:p>
            <a:pPr>
              <a:buFont typeface="Wingdings" pitchFamily="2" charset="2"/>
              <a:buChar char="§"/>
            </a:pPr>
            <a:endParaRPr lang="ru-RU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        </a:t>
            </a:r>
            <a:r>
              <a:rPr lang="ru-RU" sz="2800" dirty="0" smtClean="0"/>
              <a:t>Диахроническая лингвистика.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Изучает отношения не между сосуществующими элементами данного состояния языка, но между сменяющимися последовательными во времени элементами.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Объект – вся фонетика в целом. Эволюция звуков не совместима с понятием «состояния»; сравнение фонем сводится к установлению диахронического факта. Предшествовавшая эпоха может быть в большей или меньшей степени близкой, но если она сливается со следующей, то фонетическому явлению уже более места нет; остается лишь описание звуков данного состояния языка, а это уже дело фонологии.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Таким образом, синхроническая лингвистика изучает язык как систему, то есть имеет дело с языком, а диахроническая исследует речь, ее объект не образует системы.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Спор между И. А. </a:t>
            </a:r>
            <a:r>
              <a:rPr lang="ru-RU" dirty="0" err="1" smtClean="0"/>
              <a:t>Бодуэном</a:t>
            </a:r>
            <a:r>
              <a:rPr lang="ru-RU" dirty="0" smtClean="0"/>
              <a:t> де </a:t>
            </a:r>
            <a:r>
              <a:rPr lang="ru-RU" dirty="0" err="1" smtClean="0"/>
              <a:t>Куртенэ</a:t>
            </a:r>
            <a:r>
              <a:rPr lang="ru-RU" dirty="0" smtClean="0"/>
              <a:t> и Ф. де Соссюром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400" dirty="0" smtClean="0"/>
              <a:t>     В подходах к данному вопросу позиции И. А. </a:t>
            </a:r>
            <a:r>
              <a:rPr lang="ru-RU" sz="2400" dirty="0" err="1" smtClean="0"/>
              <a:t>Бодуэна</a:t>
            </a:r>
            <a:r>
              <a:rPr lang="ru-RU" sz="2400" dirty="0" smtClean="0"/>
              <a:t> де </a:t>
            </a:r>
            <a:r>
              <a:rPr lang="ru-RU" sz="2400" dirty="0" err="1" smtClean="0"/>
              <a:t>Куртенэ</a:t>
            </a:r>
            <a:r>
              <a:rPr lang="ru-RU" sz="2400" dirty="0" smtClean="0"/>
              <a:t> и Ф. де Соссюра различны. Последний говорит о том, что синхронию и диахронию в языке должны изучать две разные науки. Такого разрыва синхронии и диахронии при тщательном их различении не делает И. А. </a:t>
            </a:r>
            <a:r>
              <a:rPr lang="ru-RU" sz="2400" dirty="0" err="1" smtClean="0"/>
              <a:t>Бодуэн</a:t>
            </a:r>
            <a:r>
              <a:rPr lang="ru-RU" sz="2400" dirty="0" smtClean="0"/>
              <a:t> де </a:t>
            </a:r>
            <a:r>
              <a:rPr lang="ru-RU" sz="2400" dirty="0" err="1" smtClean="0"/>
              <a:t>Куртенэ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     Основное требование диалектики в науке состоит в том, чтобы изучать явления и в связи, и в развитии. Разрыв синхронии и диахронии, провозглашенный Соссюром, дважды нарушает это положение. Ибо его синхроническое изучение языка рассматривает явления в связи, но вне развития, а диахроническое изучение рассматривает явления в развитии, но вне связи.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А. И. Смирницкого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AutoNum type="arabicParenR"/>
            </a:pPr>
            <a:r>
              <a:rPr lang="ru-RU" sz="2400" dirty="0" smtClean="0"/>
              <a:t>Изменение любой единицы происходит не как изменение изолированной единицы, не как изолированного факта, а как части системы. Следовательно, линия синхронии, т.е. одновременно существующей системы, не может не приниматься во внимание при изучении изменений языка, т.е. при диахроническом изучении.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Язык определенной эпохи – это язык, существующий во времени, т.е. заключающий в себе момент диахронии… так как фактор времени по самому существу входит в язык. Таким образом, синхроническая система языка неизбежно должна рассматриваться во времени.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Заслуга Ф. де Соссюра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/>
              <a:t>     Две «оси», намеченные Соссюром, действительно взаимно исключают друг друга, и никакой речи об их «единстве» быть не может. Это два различных аспекта. Но противопоставление их неравномерно, так как </a:t>
            </a:r>
            <a:r>
              <a:rPr lang="ru-RU" sz="2400" dirty="0" err="1" smtClean="0"/>
              <a:t>синхроничесий</a:t>
            </a:r>
            <a:r>
              <a:rPr lang="ru-RU" sz="2400" dirty="0" smtClean="0"/>
              <a:t> аспект для целого ряда лингвистических потребностей может быть самодовлеющим и исчерпывающим, тогда как диахронический аспект лишь подсобный, вспомогательный прием изучения истории языка. Нельзя отождествлять диахронию и историю языка, так как диахрония может показать лишь развертывание и эволюцию отдельных, разрозненных, не связанных в систему и изолированных от структуры языка фактов.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История вопроса.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Концепция Ф. Ф. Фортунатова.</a:t>
            </a:r>
          </a:p>
          <a:p>
            <a:pPr marL="514350" indent="-514350">
              <a:buAutoNum type="arabicPeriod"/>
            </a:pPr>
            <a:r>
              <a:rPr lang="ru-RU" dirty="0" smtClean="0"/>
              <a:t>Статика и динамика в работе И. А. </a:t>
            </a:r>
            <a:r>
              <a:rPr lang="ru-RU" dirty="0" err="1" smtClean="0"/>
              <a:t>Бодуэна</a:t>
            </a:r>
            <a:r>
              <a:rPr lang="ru-RU" dirty="0" smtClean="0"/>
              <a:t> де </a:t>
            </a:r>
            <a:r>
              <a:rPr lang="ru-RU" dirty="0" err="1" smtClean="0"/>
              <a:t>Куртенэ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Дихотомия синхрония – диахрония в работе Ф. де Соссюра.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Синхрония и диахрония в понимании структуралистов.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Следует изучать и </a:t>
            </a:r>
            <a:r>
              <a:rPr lang="ru-RU" sz="2400" b="1" i="1" dirty="0" smtClean="0"/>
              <a:t>понимать язык как систему не только в его настоящем, но и в его пошлом,</a:t>
            </a:r>
            <a:r>
              <a:rPr lang="ru-RU" sz="2400" dirty="0" smtClean="0"/>
              <a:t> т.е. изучать его явления и в связи друг с другом, и в развитии одновременно, отмечая в каждом состоянии языка явления, уходящие в прошлое, и явления, нарождающиеся на фоне стабилизовавшихся, нормальных для данного состояния языка явлений.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5. Синхрония и диахрония в понимании структуралистов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     В перечне основных тезисов общей концептуальной платформы структуралистов мы находим следующие положения по поводу антонимии синхрония – диахрония: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Язык может исследоваться с двух точек зрения – синхронической и диахронической, приоритет при структурном изучении языка принадлежит синхронии.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Статика и динамика являются сосуществующими состояниями языка; за счет статики происходит сбалансированность языка как системы, динамика обеспечивает возможность изменений в языке.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История вопроса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                                                                 </a:t>
            </a:r>
            <a:r>
              <a:rPr lang="ru-RU" sz="2800" dirty="0" smtClean="0"/>
              <a:t>19 век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Объект лингвистики как науки – древние языки и поиски «праязыка». Изучение живых языков предоставляли школе, резко отграничивая эту область от науки. Успехи диалектологии, описывающей живые говоры, изучение языков народов, живущих в колониальной зависимости, и потребность в серьезной постановке преподавания родного и иностранных языков выдвинули перед лингвистами новые задачи: создать методы научного описания данного состояния языка без оглядки на его происхождение</a:t>
            </a:r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Конец 19 – начало 20 века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Крупнейшие ученые – Ф. Ф. Фортунатов, И. А. </a:t>
            </a:r>
            <a:r>
              <a:rPr lang="ru-RU" sz="2400" dirty="0" err="1" smtClean="0"/>
              <a:t>Бодуэн</a:t>
            </a:r>
            <a:r>
              <a:rPr lang="ru-RU" sz="2400" dirty="0" smtClean="0"/>
              <a:t> де </a:t>
            </a:r>
            <a:r>
              <a:rPr lang="ru-RU" sz="2400" dirty="0" err="1" smtClean="0"/>
              <a:t>Куртенэ</a:t>
            </a:r>
            <a:r>
              <a:rPr lang="ru-RU" sz="2400" dirty="0" smtClean="0"/>
              <a:t>, Ф. де Соссюр и другие – выдвинули теоретические основы научного описания данного языка в данную эпоху.</a:t>
            </a:r>
          </a:p>
          <a:p>
            <a:r>
              <a:rPr lang="ru-RU" sz="2400" dirty="0" smtClean="0"/>
              <a:t>Ф. Ф. Фортунатов разработал принципы описательной грамматики.</a:t>
            </a:r>
          </a:p>
          <a:p>
            <a:r>
              <a:rPr lang="ru-RU" sz="2400" dirty="0" smtClean="0"/>
              <a:t>И. А. </a:t>
            </a:r>
            <a:r>
              <a:rPr lang="ru-RU" sz="2400" dirty="0" err="1" smtClean="0"/>
              <a:t>Бодуэн</a:t>
            </a:r>
            <a:r>
              <a:rPr lang="ru-RU" sz="2400" dirty="0" smtClean="0"/>
              <a:t> де </a:t>
            </a:r>
            <a:r>
              <a:rPr lang="ru-RU" sz="2400" dirty="0" err="1" smtClean="0"/>
              <a:t>Куртенэ</a:t>
            </a:r>
            <a:r>
              <a:rPr lang="ru-RU" sz="2400" dirty="0" smtClean="0"/>
              <a:t> разделял лингвистику на статическую и динамическую, разделяя в фонетике и грамматике явления сосуществования и </a:t>
            </a:r>
            <a:r>
              <a:rPr lang="ru-RU" sz="2400" dirty="0" err="1" smtClean="0"/>
              <a:t>последования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Наиболее подробно рассмотрел этот вопрос Ф. де Соссюр.</a:t>
            </a:r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Концепция Фортунатова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                            </a:t>
            </a:r>
            <a:r>
              <a:rPr lang="ru-RU" sz="2800" dirty="0" smtClean="0"/>
              <a:t>Основные положения: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Сравнительно-историческую грамматику индоевропейских языков рассматривает как часть общего языкознания.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Предмет общего языкознания – не один какой-либо язык, а вообще человеческий язык в его истории.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Существование каждого языка во времени состоит в его постоянном и постепенном видоизменении.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 Историческое изучение отдельных языков является  сравнительным изучением, т.к., сравнивая историю отдельного языка с историей других, лингвист открывает то прошлое в жизни изучаемого языка, когда он составлял еще одно целое с другими родственными с ним языками.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Исторический подход к языку, таким образом, определения родственных отношений между отдельными языками и сравнительного изучения тех языков, которые имеют в прошлом общую историю, т.е. родственны по происхождению.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3. Статика и динамика в работе И. А. </a:t>
            </a:r>
            <a:r>
              <a:rPr lang="ru-RU" dirty="0" err="1" smtClean="0"/>
              <a:t>Бодуэна</a:t>
            </a:r>
            <a:r>
              <a:rPr lang="ru-RU" dirty="0" smtClean="0"/>
              <a:t> де </a:t>
            </a:r>
            <a:r>
              <a:rPr lang="ru-RU" dirty="0" err="1" smtClean="0"/>
              <a:t>Куртенэ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                             Основные положения: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Выступал против проповедуемого младограмматиками универсально- исторического подхода к изучению фактов языка и отстаивал «описательное» исследование языка, разграничивая в связи с этим статику и динамику в языке.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Под статикой понимал явления, совершающиеся </a:t>
            </a:r>
            <a:r>
              <a:rPr lang="ru-RU" sz="2000" dirty="0" err="1" smtClean="0"/>
              <a:t>каждовременно</a:t>
            </a:r>
            <a:r>
              <a:rPr lang="ru-RU" sz="2000" dirty="0" smtClean="0"/>
              <a:t> в данном состоянии языка, под динамикой – изменения, которые совершаются в истории, на протяжении многих веков и в целом ряду говорящих поколений.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Предлагает наряду со статикой и динамикой различать историю в языке: статика – описание и исследование того что существует, без учета изменчивости; динамика – исследование и определение условий изменчивости; история констатирует изменения в языке.</a:t>
            </a:r>
            <a:endParaRPr lang="ru-RU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/>
              <a:t>Динамика и история различаются между собой еще и тем, что динамика -  непрерывное развитие однородных явлений, находящихся в непосредственной причинной зависимости , тогда как история – это прерывистое развитие разнородных явлений, периоды которого связаны опосредованной причинностью.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Каждая данная языковая система есть в одно и то же время и средство общения, и один из моментов исторического развития языка.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Указывает на то, что не следует разрывать статику и динамику при изучении языка, что современные языковые явления станут понятными, «если спросить историю языка».</a:t>
            </a:r>
            <a:endParaRPr lang="ru-RU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/>
              <a:t>     «Нет неподвижности в языке. Принимаемые, например, многими лингвистами одинаковые, неизменные корни, одинаковые, неизменные основы склонения, спряжения и т.д. во всех родственных языках – есть ученая выдумка, ученая фикция и вместе с тем тормоз для объективного исследования. В языке, как и вообще в природе, все живет, все движется, все изменяется. Спокойствие, остановка, застой – явление кажущееся; это частный случай движения при условии минимальных изменений. Статика языка есть только частный случай его динамики или скорее кинематики».</a:t>
            </a:r>
          </a:p>
          <a:p>
            <a:pPr>
              <a:buNone/>
            </a:pPr>
            <a:r>
              <a:rPr lang="ru-RU" sz="2400" dirty="0" smtClean="0"/>
              <a:t>                                                    И. А. </a:t>
            </a:r>
            <a:r>
              <a:rPr lang="ru-RU" sz="2400" dirty="0" err="1" smtClean="0"/>
              <a:t>Бодуэн</a:t>
            </a:r>
            <a:r>
              <a:rPr lang="ru-RU" sz="2400" dirty="0" smtClean="0"/>
              <a:t> де </a:t>
            </a:r>
            <a:r>
              <a:rPr lang="ru-RU" sz="2400" dirty="0" err="1" smtClean="0"/>
              <a:t>Куртенэ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227</TotalTime>
  <Words>1642</Words>
  <Application>Microsoft Office PowerPoint</Application>
  <PresentationFormat>Экран (4:3)</PresentationFormat>
  <Paragraphs>76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Статика и динамика, синхрония и диахрония языка</vt:lpstr>
      <vt:lpstr>План </vt:lpstr>
      <vt:lpstr>1. История вопроса</vt:lpstr>
      <vt:lpstr>Конец 19 – начало 20 века</vt:lpstr>
      <vt:lpstr>2. Концепция Фортунатова</vt:lpstr>
      <vt:lpstr>Вывод</vt:lpstr>
      <vt:lpstr>3. Статика и динамика в работе И. А. Бодуэна де Куртенэ</vt:lpstr>
      <vt:lpstr>Основные положения</vt:lpstr>
      <vt:lpstr>Вывод</vt:lpstr>
      <vt:lpstr>4. Дихотомия синхрония - диахрония в работе Ф. де Соссюра</vt:lpstr>
      <vt:lpstr>Основные положения работы Ф. де Соссюра</vt:lpstr>
      <vt:lpstr>Синхроническая и диахроническая лингвистики</vt:lpstr>
      <vt:lpstr>Методы синхронической и диахронической лингвистик</vt:lpstr>
      <vt:lpstr>Основные положения лингвистик</vt:lpstr>
      <vt:lpstr>Слайд 15</vt:lpstr>
      <vt:lpstr>Вывод</vt:lpstr>
      <vt:lpstr>Спор между И. А. Бодуэном де Куртенэ и Ф. де Соссюром</vt:lpstr>
      <vt:lpstr>Ответ А. И. Смирницкого</vt:lpstr>
      <vt:lpstr>Заслуга Ф. де Соссюра</vt:lpstr>
      <vt:lpstr>Вывод </vt:lpstr>
      <vt:lpstr>5. Синхрония и диахрония в понимании структуралистов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Статика и динамика, синхрония и диахрония языка</dc:title>
  <dc:creator>Людмилочка</dc:creator>
  <cp:lastModifiedBy>Людмилочка</cp:lastModifiedBy>
  <cp:revision>31</cp:revision>
  <dcterms:created xsi:type="dcterms:W3CDTF">2009-03-06T15:55:40Z</dcterms:created>
  <dcterms:modified xsi:type="dcterms:W3CDTF">2010-03-15T03:44:57Z</dcterms:modified>
</cp:coreProperties>
</file>