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0D04-2231-4CFE-A058-9B0ED4C95423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66979-D5F9-4A59-8EA4-DC0654C4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66979-D5F9-4A59-8EA4-DC0654C400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124744"/>
            <a:ext cx="6336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конспект занятия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рисованию </a:t>
            </a:r>
            <a:endParaRPr kumimoji="0" lang="ru-RU" sz="36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obou.ru/f/w/000/007/7374/img_737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5616624" cy="37210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969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Рисование</a:t>
            </a: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большая и серьезная работа для ребенка. Даже каракули содержат для маленького художника вполне конкретную информацию и смысл. Взрослых удивляет  то, что спустя продолжительное время ребенок всегда точно указывает, что и где именно изображено на листе, покрытом, казалось бы, случайным переплетением линий и закорючек. Что касается смешных неправильностей в рисунках Рисунки эти строго отражают этапы развития зрительно- пространственно-двигательного опыта ребенка, на который он опирается в процессе рисования. Так, примерно до 6 лет дети не признают пространственного изображения, рисуя только вид спереди или сверху, и совершенно не поддаются в этом отношении какому-либо обучению. Суть в том, что дети, как иногда кажется окружающим, вовсе не безразличны к своему творчеству. И эта эстетическая значимость собственной изобразительной  деятельности проявляется рано: детям нравятся свои рисунки больше, чем образец, с которого они рисовали. </a:t>
            </a:r>
          </a:p>
          <a:p>
            <a:pPr algn="ctr"/>
            <a:endParaRPr lang="ru-RU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0162" name="Picture 2" descr="http://im2-tub-ru.yandex.net/i?id=681571475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41168"/>
            <a:ext cx="2448272" cy="171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39552" y="600944"/>
            <a:ext cx="72008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Создание образа ежика в сотворчестве с педагогом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 Рисования вертикальных мазков (рисовать короткие прямые линии сверху вниз, безотрывно).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Формировать умение создавать выразительный образ. Расширять знания о животных. Воспитывать усидчивость, трудолюбие, любовь к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Материал: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Иллюстрации с изображением ежей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детские книги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с изображениями других животных,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акварельные краски, кисти, баноч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ки с водой, салфетки,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силуэты двух ежей без иголок, изображенные педагогом на листе бумаги</a:t>
            </a:r>
            <a:r>
              <a:rPr lang="ru-RU" sz="2000" dirty="0" smtClean="0"/>
              <a:t> 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.Игрушечный ёжик.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Предварительная работа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Рассматривание иллюстраций ежей, а так же других животных в детских книгах. Беседа о внешнем виде ёжиков и образе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0" y="974377"/>
            <a:ext cx="9144000" cy="23391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Ход занятия: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Воспитатель: Вы послушайте,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ребятки,Загадаю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вам загадку: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Добродушен, деловит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Весь иголками покрыт.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Слышишь топот шустрых ножек.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Это наш приятель.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Дети: Ёжик.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2112443"/>
            <a:ext cx="8820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Ребята, давайте вспомним, как выглядит ёжик. Ведь вы наверняка видели этого зверька на рисунках, в мультфильмах. (Воспитатель показывает картинку с изображением ежа). Мордочка у ежа маленькая, с вытянутым носом, вся покрытая короткими серыми волосками. Чёрные, как бусинки, глаза кажутся внимательными и умными, но видит ёжик плохо, а вот нюх у него прекрасный! Лапы у него короткие с маленькими коготками. Что-то мы ещё забыли?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Колючки.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Воспитатель: Ну, конечно, колючки! На спине носит ёж колючие иголки. А как же ежу без иголок? Они спасают его от врагов.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" descr="C:\Users\Кораблин Максим\YandexDisk\Documents\Настя\ФОТО\19-05-2014_14-13-48\DSC_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836712"/>
            <a:ext cx="3865135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395536" y="226347"/>
            <a:ext cx="8748464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я сегодня шла к вам на занятие и около детского сада встретила ёжика. Ему было очень холодно и я взяла его с собой.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(Воспитатель достаёт игрушечного ёжика) 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(от имени ёжика) 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Здравствуйте, ребята! Вы ребята-котята?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Нет.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(от имени ёжика) 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Здравствуйте, ребята! Вы ребята-зайчата?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Нет.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(от имени ёжика) 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-Здравствуйте, ребята! Вы ребята-лисята?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: Нет.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(от имени ёжика) 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 кто же вы?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(обращаясь к детям) 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-Давайте ёжику скажем, кто мы.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Мы мальчики и девочки.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Ёжик, мы не зайчики и белочки, мы мальчики и девочки. Воспитатель (от имени ёжика) : Ну вот мы и познакомились!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Нет, так не знакомятся. Ты узнал как нас зовут и кто мы такие, а сам не представился. Кто ты?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(от имени ёжика) 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Я, как ёлка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есь в иголках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ловлю смело я мышей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хотя я очень колкий обижать меня не смей!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лесу живу , но вхож и в дома.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забавный ёж.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А вот теперь мы познакомились. И ребята поняли, что ты лесной житель ёж. Правда, ребята?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Дети: 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Ребята, а давайте чтобы нашему гостю не было скучно нарисуем ему друзей ,таких же ежиков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endParaRPr lang="en-US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16833"/>
            <a:ext cx="434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Дети: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Давайте!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48880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Ребята,</a:t>
            </a:r>
            <a:r>
              <a:rPr lang="ru-RU" dirty="0" smtClean="0"/>
              <a:t>  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мне захотелось для вас нарисовать друзей нашему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ежику,чтобы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ему не было скучно, но не успела закончить рисунок. Вы мне поможете? Что я не дорисовала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Дети: Поможем!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Воспитатель: Ну тогда приступим. Давайте нарисуем иголки. Я вам покажу, как это нужно сделать. Смотрите, кисточку опускаю в коричневую краску и рисую сначала одну иголку, потом другу – вот так.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 проводит линии 4-5 см, фиксирует движение, чтобы дети заметили отрыв кисти от бумаги и перенос ее на другое место. Далее детям предлагается приступить к работе. Педагог проверяет, как они держат кисть, (помогает взять правильно), как набирают краску. Педагог подсказывает, где на спине еще недостаточно иголок.</a:t>
            </a:r>
          </a:p>
          <a:p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C:\Users\Кораблин Максим\YandexDisk\Documents\Настя\ФОТО\19-05-2014_14-13-48\DSC_0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34179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0" y="512469"/>
            <a:ext cx="88924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Молодцы, ребята! А как вы думаете, понравились ёжику друзья, которых мы нарисовали?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(обращаясь к ёжику) : Ёжик, тебе друзья нравятся? (Воспитатель нажимает на живот ёжика, тот смеётся). Ребята, раз ёжик смеётся, значит он доволен. И может смело отправляться обратно, в свою лесную деревню, со своими новыми друзьями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242088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теперь </a:t>
            </a:r>
            <a:r>
              <a:rPr kumimoji="0" lang="ru-RU" b="0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ребята,давайте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отдохнем!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Физминутка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Ёжик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сухой лесной дорожке- Топ-топ-топ - топочут ножки.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Ходит, бродит вдоль дорожек Весь в иголках серый ёжик.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Ищет ягодки, грибочки Для сыночка и для дочки.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подкрадётся волк - Превратиться ёж в клубок.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(Дети стоят, слегка согнувшись. Руки, согнутые в локтях, - перед грудью, кисти рук опущены вниз. Ноги слегка согнутые в коленях, делают мелкие частые шажки.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Собирают ягодки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кончики пальцев соединяются,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срывают ягоды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Сворачиваются на полу клубком.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Ощетинет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ёж иголки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достанется он волку.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Ёж не тронет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никого,но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ты не тронь его!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(Встают и продолжают топать по дорожке)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Пошли мы по дорожке за ёжиком, а он привёл нас к месту, где мы приготовили ему друзей.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(Дети берут свои рисунки и выкладывают их вокруг игрушечного ёжика на отдельном столе.)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837</Words>
  <Application>Microsoft Office PowerPoint</Application>
  <PresentationFormat>Экран (4:3)</PresentationFormat>
  <Paragraphs>87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Кораблин Максим</dc:creator>
  <cp:lastModifiedBy>Кораблин Максим</cp:lastModifiedBy>
  <cp:revision>13</cp:revision>
  <dcterms:created xsi:type="dcterms:W3CDTF">2014-05-21T19:14:54Z</dcterms:created>
  <dcterms:modified xsi:type="dcterms:W3CDTF">2014-05-21T21:01:40Z</dcterms:modified>
</cp:coreProperties>
</file>