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074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40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Устройство ведущего моста трактора ДТ-75.</a:t>
            </a:r>
            <a:endParaRPr lang="ru-RU" sz="4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00504"/>
            <a:ext cx="7854696" cy="1928826"/>
          </a:xfrm>
        </p:spPr>
        <p:txBody>
          <a:bodyPr/>
          <a:lstStyle/>
          <a:p>
            <a:r>
              <a:rPr lang="ru-RU" dirty="0" smtClean="0"/>
              <a:t>Автор: преподаватель </a:t>
            </a:r>
            <a:r>
              <a:rPr lang="ru-RU" dirty="0" err="1" smtClean="0"/>
              <a:t>спецдисциплин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Гладышев А. Л.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12858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Работа планетарного механизма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 плавном и крутом повороте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SCN558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40000"/>
          </a:blip>
          <a:srcRect/>
          <a:stretch>
            <a:fillRect/>
          </a:stretch>
        </p:blipFill>
        <p:spPr>
          <a:xfrm>
            <a:off x="928662" y="2857496"/>
            <a:ext cx="7500990" cy="371477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150019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 для закрепления пройденного материала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6531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общее устройство ведущего моста трактора ДТ-75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устройство планетарного механизма.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работа деталей моста при движении трактора прямо, с плавным поворотом и при крутом повороте.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3500438"/>
            <a:ext cx="7772400" cy="1428760"/>
          </a:xfrm>
        </p:spPr>
        <p:txBody>
          <a:bodyPr/>
          <a:lstStyle/>
          <a:p>
            <a:r>
              <a:rPr lang="ru-RU" dirty="0" smtClean="0"/>
              <a:t>Стр.  149-154 п.2 «Ведущий мост гусеничного трактора».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Вопросы для изучения: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Общее устройство ведущего моста.</a:t>
            </a:r>
          </a:p>
          <a:p>
            <a:r>
              <a:rPr lang="ru-RU" dirty="0" smtClean="0"/>
              <a:t>2 Назначение и устройство главной передачи.</a:t>
            </a:r>
          </a:p>
          <a:p>
            <a:r>
              <a:rPr lang="ru-RU" dirty="0" smtClean="0"/>
              <a:t>3 назначение и устройство  планетарного механизма.</a:t>
            </a:r>
          </a:p>
          <a:p>
            <a:r>
              <a:rPr lang="ru-RU" dirty="0" smtClean="0"/>
              <a:t>4 назначение и устройство тормозных механизмов.</a:t>
            </a:r>
          </a:p>
          <a:p>
            <a:r>
              <a:rPr lang="ru-RU" dirty="0" smtClean="0"/>
              <a:t>5 работа механизмов моста при движении трактора прямо, с плавным поворотом и крутым поворотом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43852" cy="985824"/>
          </a:xfrm>
        </p:spPr>
        <p:txBody>
          <a:bodyPr/>
          <a:lstStyle/>
          <a:p>
            <a:r>
              <a:rPr lang="ru-RU" dirty="0" smtClean="0"/>
              <a:t>Перечислить основные части переднего ведущего моста трактора МТЗ-82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2"/>
          </p:nvPr>
        </p:nvSpPr>
        <p:spPr>
          <a:xfrm flipH="1">
            <a:off x="335281" y="4786322"/>
            <a:ext cx="45719" cy="1462078"/>
          </a:xfrm>
        </p:spPr>
        <p:txBody>
          <a:bodyPr/>
          <a:lstStyle/>
          <a:p>
            <a:endParaRPr lang="ru-RU" sz="2400" dirty="0" smtClean="0"/>
          </a:p>
        </p:txBody>
      </p:sp>
      <p:pic>
        <p:nvPicPr>
          <p:cNvPr id="17412" name="Содержимое 6" descr="снимки 01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>
          <a:xfrm>
            <a:off x="714348" y="1571612"/>
            <a:ext cx="7858180" cy="4981588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52400" y="285728"/>
            <a:ext cx="8277252" cy="857256"/>
          </a:xfrm>
        </p:spPr>
        <p:txBody>
          <a:bodyPr/>
          <a:lstStyle/>
          <a:p>
            <a:r>
              <a:rPr lang="ru-RU" dirty="0" smtClean="0"/>
              <a:t>Устройство дифференциала</a:t>
            </a:r>
          </a:p>
        </p:txBody>
      </p:sp>
      <p:sp>
        <p:nvSpPr>
          <p:cNvPr id="21507" name="Текст 2"/>
          <p:cNvSpPr>
            <a:spLocks noGrp="1"/>
          </p:cNvSpPr>
          <p:nvPr>
            <p:ph type="body" idx="2"/>
          </p:nvPr>
        </p:nvSpPr>
        <p:spPr>
          <a:xfrm flipH="1">
            <a:off x="182881" y="4143380"/>
            <a:ext cx="45719" cy="2409820"/>
          </a:xfrm>
        </p:spPr>
        <p:txBody>
          <a:bodyPr/>
          <a:lstStyle/>
          <a:p>
            <a:endParaRPr lang="ru-RU" sz="2400" dirty="0" smtClean="0"/>
          </a:p>
        </p:txBody>
      </p:sp>
      <p:pic>
        <p:nvPicPr>
          <p:cNvPr id="21508" name="Содержимое 5" descr="снимки 00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8" y="1285860"/>
            <a:ext cx="7715304" cy="5125394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Объяснить принцип блокировки дифференциала</a:t>
            </a:r>
          </a:p>
        </p:txBody>
      </p:sp>
      <p:pic>
        <p:nvPicPr>
          <p:cNvPr id="19459" name="Содержимое 13" descr="снимки 01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contrast="40000"/>
          </a:blip>
          <a:srcRect/>
          <a:stretch>
            <a:fillRect/>
          </a:stretch>
        </p:blipFill>
        <p:spPr>
          <a:xfrm>
            <a:off x="685800" y="1066800"/>
            <a:ext cx="7924800" cy="5791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58166" cy="700070"/>
          </a:xfrm>
        </p:spPr>
        <p:txBody>
          <a:bodyPr/>
          <a:lstStyle/>
          <a:p>
            <a:r>
              <a:rPr lang="ru-RU" dirty="0" smtClean="0"/>
              <a:t>Общее устройство ведущего моста трактора ДТ-75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14282" y="1676400"/>
            <a:ext cx="2000264" cy="45720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корпус.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главная передача.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планетарный механизм.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 тормозные механизмы поворота</a:t>
            </a:r>
          </a:p>
        </p:txBody>
      </p:sp>
      <p:pic>
        <p:nvPicPr>
          <p:cNvPr id="7" name="Содержимое 6" descr="DSCN5583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contrast="40000"/>
          </a:blip>
          <a:stretch>
            <a:fillRect/>
          </a:stretch>
        </p:blipFill>
        <p:spPr>
          <a:xfrm>
            <a:off x="2143108" y="1714488"/>
            <a:ext cx="7000892" cy="492922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029604" cy="1000108"/>
          </a:xfrm>
        </p:spPr>
        <p:txBody>
          <a:bodyPr/>
          <a:lstStyle/>
          <a:p>
            <a:r>
              <a:rPr lang="ru-RU" sz="2800" dirty="0" smtClean="0"/>
              <a:t>Устройство главной передачи и планетарного механизма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714488"/>
            <a:ext cx="2357454" cy="4572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Главная передача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Ведущая и ведомая конические шестерни.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Планетарный механизм: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Коронная шестерня,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 сателлита, водило, солнечная шестерня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N558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bright="-10000" contrast="40000"/>
          </a:blip>
          <a:stretch>
            <a:fillRect/>
          </a:stretch>
        </p:blipFill>
        <p:spPr>
          <a:xfrm>
            <a:off x="2500298" y="1285860"/>
            <a:ext cx="6643702" cy="51435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8172480" cy="71438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Устройство тормозных механизмов поворота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676400"/>
            <a:ext cx="2714644" cy="47529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Остановочный тормоз: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Тормозной шкив связанный с водило,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Тормозная лента,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Детали управления связанные с педалью.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 солнечной шестерни: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Тормозной шкив связанный с солнечной шестерней,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Тормозная лента,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Детали управления связанные с рычагом управления</a:t>
            </a:r>
          </a:p>
        </p:txBody>
      </p:sp>
      <p:pic>
        <p:nvPicPr>
          <p:cNvPr id="5" name="Содержимое 4" descr="DSCN5582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lum bright="-10000" contrast="40000"/>
          </a:blip>
          <a:stretch>
            <a:fillRect/>
          </a:stretch>
        </p:blipFill>
        <p:spPr>
          <a:xfrm>
            <a:off x="2571736" y="1571612"/>
            <a:ext cx="6572264" cy="478634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механизмов моста при движении трактора прямо, с плавным поворотом и крутым поворотом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DSCN557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lum bright="10000" contrast="40000"/>
          </a:blip>
          <a:stretch>
            <a:fillRect/>
          </a:stretch>
        </p:blipFill>
        <p:spPr>
          <a:xfrm>
            <a:off x="1142976" y="1357298"/>
            <a:ext cx="7429552" cy="535784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227</Words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 урока: Устройство ведущего моста трактора ДТ-75.</vt:lpstr>
      <vt:lpstr>Вопросы для изучения: </vt:lpstr>
      <vt:lpstr>Перечислить основные части переднего ведущего моста трактора МТЗ-82</vt:lpstr>
      <vt:lpstr>Устройство дифференциала</vt:lpstr>
      <vt:lpstr>Объяснить принцип блокировки дифференциала</vt:lpstr>
      <vt:lpstr>Общее устройство ведущего моста трактора ДТ-75</vt:lpstr>
      <vt:lpstr>Устройство главной передачи и планетарного механизма</vt:lpstr>
      <vt:lpstr>Устройство тормозных механизмов поворота</vt:lpstr>
      <vt:lpstr>Работа механизмов моста при движении трактора прямо, с плавным поворотом и крутым поворотом</vt:lpstr>
      <vt:lpstr>Работа планетарного механизма  при плавном и крутом повороте</vt:lpstr>
      <vt:lpstr>Вопросы для закрепления пройденного материала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Устройство ведущего моста трактора ДТ-75.</dc:title>
  <dc:creator>АЛЕКСЕЙ</dc:creator>
  <cp:lastModifiedBy>Admin</cp:lastModifiedBy>
  <cp:revision>15</cp:revision>
  <dcterms:created xsi:type="dcterms:W3CDTF">2014-03-12T18:51:14Z</dcterms:created>
  <dcterms:modified xsi:type="dcterms:W3CDTF">2014-05-22T18:31:34Z</dcterms:modified>
</cp:coreProperties>
</file>