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332656"/>
            <a:ext cx="8424936" cy="6192688"/>
          </a:xfrm>
        </p:spPr>
        <p:txBody>
          <a:bodyPr>
            <a:normAutofit fontScale="92500" lnSpcReduction="20000"/>
          </a:bodyPr>
          <a:lstStyle/>
          <a:p>
            <a:pPr marL="0" indent="354013">
              <a:buNone/>
            </a:pPr>
            <a:r>
              <a:rPr lang="ru-RU" dirty="0"/>
              <a:t>Предлогов в русском языке не так много: около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двухсот</a:t>
            </a:r>
            <a:r>
              <a:rPr lang="ru-RU" dirty="0" smtClean="0"/>
              <a:t> </a:t>
            </a:r>
            <a:r>
              <a:rPr lang="ru-RU" dirty="0"/>
              <a:t>слов. Однако свой 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dirty="0" smtClean="0"/>
              <a:t>значительный </a:t>
            </a:r>
            <a:r>
              <a:rPr lang="ru-RU" dirty="0"/>
              <a:t>состав </a:t>
            </a:r>
            <a:r>
              <a:rPr lang="ru-RU" u="sng" dirty="0"/>
              <a:t>предлог</a:t>
            </a:r>
            <a:r>
              <a:rPr lang="ru-RU" dirty="0"/>
              <a:t> </a:t>
            </a:r>
            <a:r>
              <a:rPr lang="ru-RU" u="dbl" dirty="0"/>
              <a:t>восполняет</a:t>
            </a:r>
            <a:r>
              <a:rPr lang="ru-RU" dirty="0"/>
              <a:t> </a:t>
            </a:r>
            <a:r>
              <a:rPr lang="ru-RU" dirty="0" smtClean="0"/>
              <a:t>ч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dirty="0" smtClean="0"/>
              <a:t>стотой употребления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dirty="0"/>
              <a:t>по которой </a:t>
            </a:r>
            <a:r>
              <a:rPr lang="ru-RU" u="sng"/>
              <a:t>он</a:t>
            </a:r>
            <a:r>
              <a:rPr lang="ru-RU"/>
              <a:t> </a:t>
            </a:r>
            <a:r>
              <a:rPr lang="ru-RU" u="dbl" smtClean="0"/>
              <a:t>зан</a:t>
            </a:r>
            <a:r>
              <a:rPr lang="ru-RU" b="1" i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u="dbl" smtClean="0"/>
              <a:t>мает</a:t>
            </a:r>
            <a:r>
              <a:rPr lang="ru-RU" smtClean="0"/>
              <a:t> 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четвёртое</a:t>
            </a:r>
            <a:r>
              <a:rPr lang="ru-RU" dirty="0" smtClean="0"/>
              <a:t> </a:t>
            </a:r>
            <a:r>
              <a:rPr lang="ru-RU" dirty="0"/>
              <a:t>место. </a:t>
            </a:r>
          </a:p>
          <a:p>
            <a:pPr marL="0" indent="354013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цать шесть</a:t>
            </a:r>
            <a:r>
              <a:rPr lang="ru-RU" dirty="0" smtClean="0"/>
              <a:t> </a:t>
            </a:r>
            <a:r>
              <a:rPr lang="ru-RU" dirty="0"/>
              <a:t>предлогов входят в общий </a:t>
            </a:r>
            <a:r>
              <a:rPr lang="ru-RU" dirty="0" smtClean="0"/>
              <a:t>ч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dirty="0" smtClean="0"/>
              <a:t>стотный </a:t>
            </a:r>
            <a:r>
              <a:rPr lang="ru-RU" dirty="0"/>
              <a:t>список.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Девять</a:t>
            </a:r>
            <a:r>
              <a:rPr lang="ru-RU" dirty="0" smtClean="0"/>
              <a:t> </a:t>
            </a:r>
            <a:r>
              <a:rPr lang="ru-RU" dirty="0"/>
              <a:t>из них </a:t>
            </a:r>
            <a:r>
              <a:rPr lang="ru-RU" dirty="0" smtClean="0"/>
              <a:t>включаю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тся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цать</a:t>
            </a:r>
            <a:r>
              <a:rPr lang="ru-RU" dirty="0" smtClean="0"/>
              <a:t> </a:t>
            </a:r>
            <a:r>
              <a:rPr lang="ru-RU" dirty="0"/>
              <a:t>самых </a:t>
            </a:r>
            <a:r>
              <a:rPr lang="ru-RU" dirty="0" smtClean="0"/>
              <a:t>ч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dirty="0" smtClean="0"/>
              <a:t>стотных </a:t>
            </a:r>
            <a:r>
              <a:rPr lang="ru-RU" dirty="0"/>
              <a:t>слов, причём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</a:t>
            </a:r>
            <a:r>
              <a:rPr lang="ru-RU" dirty="0" smtClean="0"/>
              <a:t> возгл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dirty="0" smtClean="0"/>
              <a:t>вляют </a:t>
            </a:r>
            <a:r>
              <a:rPr lang="ru-RU" dirty="0"/>
              <a:t>весь </a:t>
            </a:r>
            <a:r>
              <a:rPr lang="ru-RU" dirty="0" smtClean="0"/>
              <a:t>ч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dirty="0" smtClean="0"/>
              <a:t>стотный </a:t>
            </a:r>
            <a:r>
              <a:rPr lang="ru-RU" dirty="0"/>
              <a:t>список («в» - на 1 месте, «на» - на 4).</a:t>
            </a:r>
          </a:p>
          <a:p>
            <a:pPr marL="0" indent="354013">
              <a:buNone/>
            </a:pPr>
            <a:r>
              <a:rPr lang="ru-RU" dirty="0"/>
              <a:t>	Имеющиеся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двест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dirty="0" smtClean="0"/>
              <a:t> </a:t>
            </a:r>
            <a:r>
              <a:rPr lang="ru-RU" dirty="0"/>
              <a:t>предлогов должны </a:t>
            </a:r>
            <a:r>
              <a:rPr lang="ru-RU" dirty="0" smtClean="0"/>
              <a:t>ра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dirty="0" smtClean="0"/>
              <a:t>пр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dirty="0" smtClean="0"/>
              <a:t>д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dirty="0" smtClean="0"/>
              <a:t>лит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dirty="0" smtClean="0"/>
              <a:t>ся </a:t>
            </a:r>
            <a:r>
              <a:rPr lang="ru-RU" dirty="0"/>
              <a:t>между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пятью</a:t>
            </a:r>
            <a:r>
              <a:rPr lang="ru-RU" dirty="0" smtClean="0"/>
              <a:t> </a:t>
            </a:r>
            <a:r>
              <a:rPr lang="ru-RU" dirty="0"/>
              <a:t>падежами (именительный падеж 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u="sng" dirty="0" smtClean="0">
                <a:solidFill>
                  <a:srgbClr val="FF0000"/>
                </a:solidFill>
              </a:rPr>
              <a:t> у</a:t>
            </a:r>
            <a:r>
              <a:rPr lang="ru-RU" dirty="0" smtClean="0"/>
              <a:t>потр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dirty="0" smtClean="0"/>
              <a:t>бляе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тся</a:t>
            </a:r>
            <a:r>
              <a:rPr lang="ru-RU" dirty="0" smtClean="0"/>
              <a:t> </a:t>
            </a:r>
            <a:r>
              <a:rPr lang="ru-RU" dirty="0"/>
              <a:t>с предлогами). Это </a:t>
            </a:r>
            <a:r>
              <a:rPr lang="ru-RU" dirty="0"/>
              <a:t>ра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dirty="0"/>
              <a:t>пр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dirty="0"/>
              <a:t>д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dirty="0" smtClean="0"/>
              <a:t>ление</a:t>
            </a:r>
            <a:r>
              <a:rPr lang="ru-RU" dirty="0"/>
              <a:t>, естественно, будет 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dirty="0" smtClean="0"/>
              <a:t>равномерным</a:t>
            </a:r>
            <a:r>
              <a:rPr lang="ru-RU" dirty="0"/>
              <a:t>, как 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ru-RU" dirty="0" smtClean="0"/>
              <a:t>равномерно </a:t>
            </a:r>
            <a:r>
              <a:rPr lang="ru-RU" dirty="0"/>
              <a:t>в целом </a:t>
            </a:r>
            <a:r>
              <a:rPr lang="ru-RU" dirty="0" smtClean="0"/>
              <a:t>разв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dirty="0" smtClean="0"/>
              <a:t>вае</a:t>
            </a:r>
            <a:r>
              <a:rPr lang="ru-RU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тся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и сам язык.</a:t>
            </a:r>
          </a:p>
        </p:txBody>
      </p:sp>
    </p:spTree>
    <p:extLst>
      <p:ext uri="{BB962C8B-B14F-4D97-AF65-F5344CB8AC3E}">
        <p14:creationId xmlns:p14="http://schemas.microsoft.com/office/powerpoint/2010/main" val="34423022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68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2</cp:revision>
  <dcterms:created xsi:type="dcterms:W3CDTF">2014-01-26T04:45:26Z</dcterms:created>
  <dcterms:modified xsi:type="dcterms:W3CDTF">2014-01-26T04:55:12Z</dcterms:modified>
</cp:coreProperties>
</file>