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5120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631502D-7057-4BAA-A201-E33319D492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739C9-AECE-4D1D-AA75-24354811C5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63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C38E1-07FD-429E-A819-2364C5D7D86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3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A1E23-C1DB-4642-8FBB-7ABAFF5567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05EB6-3BBF-4FD9-984F-7373B14623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3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E26A8-3824-40B0-8B29-4F10CA3414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1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AF25-E3CF-4F4B-BDA2-58C94FED91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3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9D8AB-A156-4467-8258-57286D8334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2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7D79E-306E-4372-AC06-72943F6E31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3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724B5-8299-46D5-8121-C1818F0321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08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164E-4F1A-4F07-8316-49349C2346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9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017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018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018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018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FCF4076E-A325-4621-ADFC-257C66D1BE3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Трудные случаи употребления частицы НЕ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b="1" u="sng"/>
              <a:t>Краткие причастия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всегда управляют существительными в Творительном падеже(или оно подразумевается):</a:t>
            </a:r>
          </a:p>
          <a:p>
            <a:pPr>
              <a:buFont typeface="Wingdings" pitchFamily="2" charset="2"/>
              <a:buNone/>
            </a:pPr>
            <a:r>
              <a:rPr lang="ru-RU" sz="2000" i="1"/>
              <a:t>Его представление о счастье не ограничено узким миром семьи.</a:t>
            </a:r>
          </a:p>
          <a:p>
            <a:pPr>
              <a:buFont typeface="Wingdings" pitchFamily="2" charset="2"/>
              <a:buNone/>
            </a:pPr>
            <a:r>
              <a:rPr lang="ru-RU" sz="2000" i="1"/>
              <a:t>Вино не выдержано нужный срок (виноделами).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u="sng"/>
              <a:t>Краткие прилагательные</a:t>
            </a:r>
          </a:p>
          <a:p>
            <a:r>
              <a:rPr lang="ru-RU" sz="2000"/>
              <a:t>отвечают на вопросы:каков? какова? каковы?.У них не может быть зависимого слова а Тв.падеже: </a:t>
            </a:r>
          </a:p>
          <a:p>
            <a:r>
              <a:rPr lang="ru-RU" sz="2000" i="1"/>
              <a:t>Девушка была необразованна, невыдержанна, невоспитанна</a:t>
            </a:r>
            <a:r>
              <a:rPr lang="ru-RU" sz="200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Прилагательные на –МЫЙ в полной и краткой форме при всех пояснительных словах, кроме пояснительных слов с частицей НИ или зависимых слов в Тв. падеже, пишутся слитно: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/>
              <a:t>неуловимый</a:t>
            </a:r>
          </a:p>
          <a:p>
            <a:r>
              <a:rPr lang="ru-RU" sz="2400"/>
              <a:t>практически неуловимый шум</a:t>
            </a:r>
          </a:p>
          <a:p>
            <a:r>
              <a:rPr lang="ru-RU" sz="2400"/>
              <a:t>вовсе неуловимый шум</a:t>
            </a:r>
          </a:p>
          <a:p>
            <a:r>
              <a:rPr lang="ru-RU" sz="2400"/>
              <a:t>он неуловим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/>
              <a:t>никем не уловимый шум</a:t>
            </a:r>
          </a:p>
          <a:p>
            <a:r>
              <a:rPr lang="ru-RU" sz="2400"/>
              <a:t>не уловимый приборами шум</a:t>
            </a:r>
          </a:p>
          <a:p>
            <a:r>
              <a:rPr lang="ru-RU" sz="2400"/>
              <a:t>нигде не уловим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Словарь наиболее распространенных прилагательных на -МЫЙ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/>
              <a:t>невидимый</a:t>
            </a:r>
          </a:p>
          <a:p>
            <a:r>
              <a:rPr lang="ru-RU" sz="2000"/>
              <a:t>невменяемый</a:t>
            </a:r>
          </a:p>
          <a:p>
            <a:r>
              <a:rPr lang="ru-RU" sz="2000"/>
              <a:t>невоспламеняемый</a:t>
            </a:r>
          </a:p>
          <a:p>
            <a:r>
              <a:rPr lang="ru-RU" sz="2000"/>
              <a:t>негасимый</a:t>
            </a:r>
          </a:p>
          <a:p>
            <a:r>
              <a:rPr lang="ru-RU" sz="2000"/>
              <a:t>недвижимый</a:t>
            </a:r>
          </a:p>
          <a:p>
            <a:r>
              <a:rPr lang="ru-RU" sz="2000"/>
              <a:t>неделимый</a:t>
            </a:r>
          </a:p>
          <a:p>
            <a:r>
              <a:rPr lang="ru-RU" sz="2000"/>
              <a:t>незабываемый</a:t>
            </a:r>
          </a:p>
          <a:p>
            <a:r>
              <a:rPr lang="ru-RU" sz="2000"/>
              <a:t>незримый</a:t>
            </a:r>
          </a:p>
          <a:p>
            <a:r>
              <a:rPr lang="ru-RU" sz="2000"/>
              <a:t>непроверяемый</a:t>
            </a:r>
          </a:p>
          <a:p>
            <a:r>
              <a:rPr lang="ru-RU" sz="2000"/>
              <a:t>нетерпимый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/>
              <a:t>неизменяемый</a:t>
            </a:r>
          </a:p>
          <a:p>
            <a:r>
              <a:rPr lang="ru-RU" sz="2000"/>
              <a:t>нелюбимый</a:t>
            </a:r>
          </a:p>
          <a:p>
            <a:r>
              <a:rPr lang="ru-RU" sz="2000"/>
              <a:t>немыслимый</a:t>
            </a:r>
          </a:p>
          <a:p>
            <a:r>
              <a:rPr lang="ru-RU" sz="2000"/>
              <a:t>необлагаемый</a:t>
            </a:r>
          </a:p>
          <a:p>
            <a:r>
              <a:rPr lang="ru-RU" sz="2000"/>
              <a:t>неотчуждаемый</a:t>
            </a:r>
          </a:p>
          <a:p>
            <a:r>
              <a:rPr lang="ru-RU" sz="2000"/>
              <a:t>непереводимый</a:t>
            </a:r>
          </a:p>
          <a:p>
            <a:r>
              <a:rPr lang="ru-RU" sz="2000"/>
              <a:t>непередаваемый</a:t>
            </a:r>
          </a:p>
          <a:p>
            <a:r>
              <a:rPr lang="ru-RU" sz="2000"/>
              <a:t>непознаваемый</a:t>
            </a:r>
          </a:p>
          <a:p>
            <a:r>
              <a:rPr lang="ru-RU" sz="2000"/>
              <a:t>неспрягаемый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Глаголы с приставкой ДО- (пишутся с не раздельно: он не допил сок, не договорил) нужно отличать  от глаголов с приставкой НЕДО-(пишутся слитно).Эти глаголы имеют значение «быть в недостаточном количестве»,т.е. значение неполноты по сравнению с какой-то нормой:</a:t>
            </a:r>
          </a:p>
          <a:p>
            <a:pPr>
              <a:lnSpc>
                <a:spcPct val="90000"/>
              </a:lnSpc>
            </a:pPr>
            <a:r>
              <a:rPr lang="ru-RU" sz="2000" i="1"/>
              <a:t>недосыпала, куска недоедала;</a:t>
            </a:r>
          </a:p>
          <a:p>
            <a:pPr>
              <a:lnSpc>
                <a:spcPct val="90000"/>
              </a:lnSpc>
            </a:pPr>
            <a:r>
              <a:rPr lang="ru-RU" sz="2000" i="1"/>
              <a:t>недолюбливать, недоплачивать, недопонимать,  недослышать и др.</a:t>
            </a:r>
          </a:p>
          <a:p>
            <a:pPr>
              <a:lnSpc>
                <a:spcPct val="90000"/>
              </a:lnSpc>
            </a:pPr>
            <a:r>
              <a:rPr lang="ru-RU" sz="2000"/>
              <a:t>Слитно пишутся и деепричастия, образованные от этих глаголов:</a:t>
            </a:r>
            <a:r>
              <a:rPr lang="ru-RU" sz="2000" i="1"/>
              <a:t>недослыша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Наиболее распространенные глаголы с приставкой НЕДО-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Недобирать - недобрать</a:t>
            </a:r>
          </a:p>
          <a:p>
            <a:r>
              <a:rPr lang="ru-RU" sz="2400"/>
              <a:t>недонашивать - недоносить</a:t>
            </a:r>
          </a:p>
          <a:p>
            <a:r>
              <a:rPr lang="ru-RU" sz="2400"/>
              <a:t>недоваривать – недоварить</a:t>
            </a:r>
          </a:p>
          <a:p>
            <a:r>
              <a:rPr lang="ru-RU" sz="2400"/>
              <a:t>недооценивать – недооценить</a:t>
            </a:r>
          </a:p>
          <a:p>
            <a:r>
              <a:rPr lang="ru-RU" sz="2400"/>
              <a:t>недовешивать – недовесить</a:t>
            </a:r>
          </a:p>
          <a:p>
            <a:r>
              <a:rPr lang="ru-RU" sz="2400"/>
              <a:t>недопекать – недопечь</a:t>
            </a:r>
          </a:p>
          <a:p>
            <a:r>
              <a:rPr lang="ru-RU" sz="2400"/>
              <a:t>недовыполнять – недовыполнить</a:t>
            </a:r>
          </a:p>
          <a:p>
            <a:r>
              <a:rPr lang="ru-RU" sz="2400"/>
              <a:t>недописывать – недописать</a:t>
            </a:r>
          </a:p>
          <a:p>
            <a:endParaRPr lang="ru-RU" sz="2400"/>
          </a:p>
          <a:p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недоигрывать – недоиграть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недосиживать – недосидеть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недокармливать – недокормить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недолечивать – недолечить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недосыпать – недоспать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недомысливать – недомыслить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недостраивать – недостроить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недоучивать – недоучить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недосушивать – недосушить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недосчитываться – недосчитаться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недоплачивать – недоплатить</a:t>
            </a:r>
          </a:p>
          <a:p>
            <a:r>
              <a:rPr lang="ru-RU" sz="2400"/>
              <a:t>недоговаривать – недоговорить</a:t>
            </a:r>
          </a:p>
          <a:p>
            <a:r>
              <a:rPr lang="ru-RU" sz="2400"/>
              <a:t>недополучать -  недополучить</a:t>
            </a:r>
          </a:p>
          <a:p>
            <a:r>
              <a:rPr lang="ru-RU" sz="2400"/>
              <a:t>недогружать - недогрузить</a:t>
            </a:r>
          </a:p>
          <a:p>
            <a:r>
              <a:rPr lang="ru-RU" sz="2400"/>
              <a:t>недопоставлять - недопоставить</a:t>
            </a:r>
          </a:p>
          <a:p>
            <a:r>
              <a:rPr lang="ru-RU" sz="2400"/>
              <a:t>недоукомплектовывать – недоукомлектовать</a:t>
            </a:r>
          </a:p>
          <a:p>
            <a:r>
              <a:rPr lang="ru-RU" sz="2400"/>
              <a:t>недоучитывать – недоучесть</a:t>
            </a:r>
          </a:p>
          <a:p>
            <a:r>
              <a:rPr lang="ru-RU" sz="2400"/>
              <a:t>недотягивать –недотянуть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недодавать – недодать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недорабатывать – недоработать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недодерживать – недодержать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недодумывать – недодумать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недорисовывать – недорисовать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недосаливать – недосолить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недожаривать – недожарить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недосказывать – недосказать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недозревать – недозреть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недосеивать – недосеять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недоглядеть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недореформировать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недоедать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недоиспользовать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недосмотреть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недослышать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недолюбливать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недоспорить</a:t>
            </a:r>
          </a:p>
          <a:p>
            <a:pPr>
              <a:lnSpc>
                <a:spcPct val="80000"/>
              </a:lnSpc>
            </a:pPr>
            <a:r>
              <a:rPr lang="ru-RU" sz="2400"/>
              <a:t>недоумевать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Полные причастия с НЕ пишутся раздельно, если есть любое пояснительное слово, кроме наречий меры и степени: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</a:t>
            </a:r>
            <a:r>
              <a:rPr lang="ru-RU" sz="2400" i="1"/>
              <a:t>психологически не оправданное решение</a:t>
            </a:r>
          </a:p>
          <a:p>
            <a:pPr>
              <a:buFont typeface="Wingdings" pitchFamily="2" charset="2"/>
              <a:buNone/>
            </a:pPr>
            <a:r>
              <a:rPr lang="ru-RU" sz="2400" i="1"/>
              <a:t>(но: совершенно неоправданное решение)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Если же у причастия есть зависимые слова, то оно с НЕ пишется раздельно: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</a:t>
            </a:r>
            <a:r>
              <a:rPr lang="ru-RU" sz="2400" i="1"/>
              <a:t>совершенно не тронутое загаром лицо.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Краткие причастия пишутся с НЕ всегда раздельно, а краткие прилагательные  и слитно, и раздельно, т.е. по правилам правописания НЕ с полными прилагательными. Надо научиться их различать.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47</TotalTime>
  <Words>421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Wingdings</vt:lpstr>
      <vt:lpstr>Times New Roman</vt:lpstr>
      <vt:lpstr>Капсулы</vt:lpstr>
      <vt:lpstr>Трудные случаи употребления частицы НЕ</vt:lpstr>
      <vt:lpstr>Презентация PowerPoint</vt:lpstr>
      <vt:lpstr>Наиболее распространенные глаголы с приставкой НЕДО-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Словарь наиболее распространенных прилагательных на -МЫЙ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Трудные случаи употребления частицы НЕ</dc:title>
  <dc:creator>Ushanov Michael</dc:creator>
  <cp:lastModifiedBy>SERGEEV</cp:lastModifiedBy>
  <cp:revision>9</cp:revision>
  <dcterms:created xsi:type="dcterms:W3CDTF">2014-06-21T11:13:48Z</dcterms:created>
  <dcterms:modified xsi:type="dcterms:W3CDTF">2014-08-13T08:31:23Z</dcterms:modified>
</cp:coreProperties>
</file>