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2" r:id="rId6"/>
    <p:sldId id="275" r:id="rId7"/>
    <p:sldId id="273" r:id="rId8"/>
    <p:sldId id="272" r:id="rId9"/>
    <p:sldId id="276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393C23D8-0E29-4E1F-88BA-201FBF268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1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6A59AA-520C-41EB-83E4-C508A3772720}" type="slidenum">
              <a:rPr lang="ru-RU"/>
              <a:pPr/>
              <a:t>1</a:t>
            </a:fld>
            <a:endParaRPr lang="ru-RU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33CC7B-E5D7-4A2E-B18E-63F4421007E2}" type="slidenum">
              <a:rPr lang="ru-RU"/>
              <a:pPr/>
              <a:t>2</a:t>
            </a:fld>
            <a:endParaRPr lang="ru-RU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C9E589-E1BB-47CC-8462-1BD21DF9B961}" type="slidenum">
              <a:rPr lang="ru-RU"/>
              <a:pPr/>
              <a:t>4</a:t>
            </a:fld>
            <a:endParaRPr lang="ru-RU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E76E-D173-41A9-B7B3-36FCE5E35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E4E5-FBD4-4C5B-BD20-E24AD8F15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8D230-A4FF-43FF-BE49-B3E0FB657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A57A-9E41-4CE0-B5B6-A1416A335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8BADB-F49D-4E49-87A1-9FDEEDB8A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5DAB4-5852-4CB7-B274-C682A7C89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5123-9837-4F5B-ADCE-F53099181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2DBD-04B6-444F-BAAF-19642A3C1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69B08-D3B4-4C88-9B47-781438B6D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CA0A-339B-4580-B8CE-A2938BEE1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05954-5E10-4032-9980-24D75D06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61D5283-6214-4430-A193-CB269EDC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2688" y="1636713"/>
            <a:ext cx="7643812" cy="3007220"/>
          </a:xfrm>
        </p:spPr>
        <p:txBody>
          <a:bodyPr/>
          <a:lstStyle/>
          <a:p>
            <a:pPr eaLnBrk="1">
              <a:defRPr/>
            </a:pPr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прилагательное как часть речи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54428" y="6850095"/>
            <a:ext cx="2714644" cy="288904"/>
          </a:xfrm>
        </p:spPr>
        <p:txBody>
          <a:bodyPr/>
          <a:lstStyle/>
          <a:p>
            <a:pPr eaLnBrk="1">
              <a:defRPr/>
            </a:pPr>
            <a:endParaRPr lang="ru-RU" sz="2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 bwMode="auto">
          <a:xfrm>
            <a:off x="3754428" y="6780233"/>
            <a:ext cx="2714644" cy="428628"/>
          </a:xfrm>
          <a:prstGeom prst="fra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MS Gothic" charset="-128"/>
              </a:rPr>
              <a:t>Preznetacii.com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832" y="301626"/>
            <a:ext cx="8852793" cy="1101948"/>
          </a:xfrm>
        </p:spPr>
        <p:txBody>
          <a:bodyPr/>
          <a:lstStyle/>
          <a:p>
            <a:pPr algn="l" eaLnBrk="1">
              <a:defRPr/>
            </a:pPr>
            <a:endParaRPr lang="ru-RU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1800" y="1403573"/>
            <a:ext cx="9069387" cy="5334000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6" name="Picture 2" descr="C:\Users\Учитель\Desktop\getImage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401125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381868"/>
          </a:xfrm>
        </p:spPr>
        <p:txBody>
          <a:bodyPr/>
          <a:lstStyle/>
          <a:p>
            <a:pPr algn="l" eaLnBrk="1">
              <a:defRPr/>
            </a:pPr>
            <a:endParaRPr lang="ru-RU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800" y="1115541"/>
            <a:ext cx="9069387" cy="5635997"/>
          </a:xfrm>
        </p:spPr>
        <p:txBody>
          <a:bodyPr/>
          <a:lstStyle/>
          <a:p>
            <a:pPr marL="0" indent="0" algn="ctr" eaLnBrk="1">
              <a:buNone/>
              <a:defRPr/>
            </a:pPr>
            <a:r>
              <a:rPr lang="ru-RU" sz="5400" b="1" dirty="0">
                <a:solidFill>
                  <a:srgbClr val="002060"/>
                </a:solidFill>
              </a:rPr>
              <a:t>Л</a:t>
            </a:r>
            <a:r>
              <a:rPr lang="ru-RU" sz="5400" b="1" dirty="0" smtClean="0">
                <a:solidFill>
                  <a:srgbClr val="002060"/>
                </a:solidFill>
              </a:rPr>
              <a:t>исий </a:t>
            </a:r>
            <a:r>
              <a:rPr lang="ru-RU" sz="5400" b="1" dirty="0">
                <a:solidFill>
                  <a:srgbClr val="002060"/>
                </a:solidFill>
              </a:rPr>
              <a:t>след ведет к норе,</a:t>
            </a:r>
          </a:p>
          <a:p>
            <a:pPr marL="0" indent="0" algn="ctr" eaLnBrk="1">
              <a:buNone/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След собачий - к конуре.</a:t>
            </a:r>
          </a:p>
          <a:p>
            <a:pPr marL="0" indent="0" algn="ctr" eaLnBrk="1">
              <a:buNone/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Белкин </a:t>
            </a:r>
            <a:r>
              <a:rPr lang="ru-RU" sz="5400" b="1" dirty="0">
                <a:solidFill>
                  <a:srgbClr val="002060"/>
                </a:solidFill>
              </a:rPr>
              <a:t>след ведет к дуплу,</a:t>
            </a:r>
          </a:p>
          <a:p>
            <a:pPr marL="0" indent="0" algn="ctr" eaLnBrk="1">
              <a:buNone/>
              <a:defRPr/>
            </a:pPr>
            <a:r>
              <a:rPr lang="ru-RU" sz="5400" b="1" dirty="0">
                <a:solidFill>
                  <a:srgbClr val="002060"/>
                </a:solidFill>
              </a:rPr>
              <a:t>Мышкин – к дырочке в полу.</a:t>
            </a:r>
          </a:p>
          <a:p>
            <a:pPr eaLnBrk="1"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Отгадай, кто это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3238" y="1350963"/>
            <a:ext cx="5537200" cy="5857875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дереву летит небольшая птица, поменьше галки. Сама вся пестрая – белая с черным, а на голове черная с красным бантиком шапочка. Сразу узнал я … .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Летит … , несет в клюве сосновую шишку.</a:t>
            </a:r>
          </a:p>
          <a:p>
            <a:pPr eaLnBrk="1">
              <a:buFont typeface="Times New Roman" pitchFamily="16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Прилетел и уселся на осину. Да не на ветку, как все птицы, а прямо на ствол, как муха на стену. Зацепился за кору острыми когтями, а снизу еще хвостом подпирается. Перья у него в хвосте жесткие, крепкие. 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все презентации\обои для стола\птицы\1600x1200-980E34A5FB99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3" y="2422525"/>
            <a:ext cx="365283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2511425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Сам алый, сахарный, кафтан зеленый, бархатный.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4208463"/>
            <a:ext cx="4459287" cy="2547937"/>
          </a:xfrm>
        </p:spPr>
        <p:txBody>
          <a:bodyPr/>
          <a:lstStyle/>
          <a:p>
            <a:pPr eaLnBrk="1">
              <a:buFont typeface="Times New Roman" pitchFamily="16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Золотое решето черных домиков полно: сколько черненьких домов – столько беленьких жильцов.</a:t>
            </a:r>
          </a:p>
        </p:txBody>
      </p:sp>
      <p:pic>
        <p:nvPicPr>
          <p:cNvPr id="10242" name="Picture 2" descr="D:\все презентации\обои для стола\лето\24213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1370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все презентации\обои для стола\фрукты\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188" y="1350963"/>
            <a:ext cx="37385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Багульник. Лотос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читель\Pictures\Фото\Багульник цветё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627709"/>
            <a:ext cx="445770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Pictures\Фото\Чудо-цвет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590205"/>
            <a:ext cx="4459287" cy="33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237852"/>
          </a:xfrm>
        </p:spPr>
        <p:txBody>
          <a:bodyPr/>
          <a:lstStyle/>
          <a:p>
            <a:pPr algn="l" eaLnBrk="1">
              <a:defRPr/>
            </a:pPr>
            <a:endParaRPr lang="ru-RU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043533"/>
            <a:ext cx="9069387" cy="5712867"/>
          </a:xfrm>
        </p:spPr>
        <p:txBody>
          <a:bodyPr/>
          <a:lstStyle/>
          <a:p>
            <a:pPr algn="ctr" eaLnBrk="1">
              <a:buNone/>
              <a:defRPr/>
            </a:pPr>
            <a:r>
              <a:rPr lang="ru-R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существительными подчас </a:t>
            </a:r>
          </a:p>
          <a:p>
            <a:pPr algn="ctr" eaLnBrk="1">
              <a:buNone/>
              <a:defRPr/>
            </a:pPr>
            <a:r>
              <a:rPr lang="ru-R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жизнь, а просто скука.</a:t>
            </a:r>
          </a:p>
          <a:p>
            <a:pPr algn="ctr" eaLnBrk="1">
              <a:buNone/>
              <a:defRPr/>
            </a:pPr>
            <a:r>
              <a:rPr lang="ru-R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цвета нет у них без нас,</a:t>
            </a:r>
          </a:p>
          <a:p>
            <a:pPr algn="ctr" eaLnBrk="1">
              <a:buNone/>
              <a:defRPr/>
            </a:pPr>
            <a:r>
              <a:rPr lang="ru-R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запаха, ни звука.</a:t>
            </a:r>
          </a:p>
          <a:p>
            <a:pPr algn="ctr" eaLnBrk="1">
              <a:buNone/>
              <a:defRPr/>
            </a:pPr>
            <a:r>
              <a:rPr lang="ru-R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если нас к ним приложить</a:t>
            </a:r>
          </a:p>
          <a:p>
            <a:pPr algn="ctr" eaLnBrk="1">
              <a:buNone/>
              <a:defRPr/>
            </a:pPr>
            <a:r>
              <a:rPr lang="ru-R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веселее станет жить.</a:t>
            </a:r>
          </a:p>
          <a:p>
            <a:pPr algn="ctr" eaLnBrk="1">
              <a:buFont typeface="Times New Roman" pitchFamily="16" charset="0"/>
              <a:buNone/>
              <a:defRPr/>
            </a:pPr>
            <a:endParaRPr lang="ru-RU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3238" y="467469"/>
            <a:ext cx="9069387" cy="1152128"/>
          </a:xfrm>
        </p:spPr>
        <p:txBody>
          <a:bodyPr/>
          <a:lstStyle/>
          <a:p>
            <a:pPr eaLnBrk="1"/>
            <a:r>
              <a:rPr lang="ru-RU" b="1" i="1" dirty="0" smtClean="0"/>
              <a:t>Подведём итоги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3808" y="1547589"/>
            <a:ext cx="9069387" cy="5136803"/>
          </a:xfrm>
        </p:spPr>
        <p:txBody>
          <a:bodyPr/>
          <a:lstStyle/>
          <a:p>
            <a:pPr eaLnBrk="1">
              <a:buNone/>
            </a:pPr>
            <a:endParaRPr lang="ru-RU" dirty="0" smtClean="0"/>
          </a:p>
          <a:p>
            <a:pPr eaLnBrk="1">
              <a:buNone/>
            </a:pPr>
            <a:r>
              <a:rPr lang="ru-RU" sz="4800" dirty="0" smtClean="0"/>
              <a:t>1. Данная </a:t>
            </a:r>
            <a:r>
              <a:rPr lang="ru-RU" sz="4800" dirty="0"/>
              <a:t>тема мне понятна</a:t>
            </a:r>
            <a:r>
              <a:rPr lang="ru-RU" sz="4800" dirty="0" smtClean="0"/>
              <a:t>.</a:t>
            </a:r>
            <a:endParaRPr lang="ru-RU" sz="4800" dirty="0"/>
          </a:p>
          <a:p>
            <a:pPr eaLnBrk="1">
              <a:buNone/>
            </a:pPr>
            <a:endParaRPr lang="ru-RU" sz="4800" dirty="0"/>
          </a:p>
          <a:p>
            <a:pPr eaLnBrk="1">
              <a:buNone/>
            </a:pPr>
            <a:r>
              <a:rPr lang="ru-RU" sz="4800"/>
              <a:t>2</a:t>
            </a:r>
            <a:r>
              <a:rPr lang="ru-RU" sz="4800" smtClean="0"/>
              <a:t>. Я </a:t>
            </a:r>
            <a:r>
              <a:rPr lang="ru-RU" sz="4800" dirty="0"/>
              <a:t>доволен своей работой на уроке и оцениваю </a:t>
            </a:r>
            <a:r>
              <a:rPr lang="ru-RU" sz="4800" dirty="0" smtClean="0"/>
              <a:t>её на «» </a:t>
            </a:r>
            <a:endParaRPr lang="ru-RU" sz="4800" dirty="0"/>
          </a:p>
          <a:p>
            <a:pPr eaLnBrk="1">
              <a:buFont typeface="Times New Roman" pitchFamily="16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 smtClean="0"/>
              <a:t>Спасибо за урок</a:t>
            </a:r>
            <a:endParaRPr lang="ru-RU" sz="8800" dirty="0"/>
          </a:p>
        </p:txBody>
      </p:sp>
      <p:pic>
        <p:nvPicPr>
          <p:cNvPr id="1026" name="Picture 2" descr="C:\Users\Учитель\Pictures\Фото\get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1619597"/>
            <a:ext cx="73448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55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220</Words>
  <Application>Microsoft Office PowerPoint</Application>
  <PresentationFormat>Произвольный</PresentationFormat>
  <Paragraphs>30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Имя прилагательное как часть речи</vt:lpstr>
      <vt:lpstr>Презентация PowerPoint</vt:lpstr>
      <vt:lpstr>Презентация PowerPoint</vt:lpstr>
      <vt:lpstr>Отгадай, кто это</vt:lpstr>
      <vt:lpstr>Отгадай загадки</vt:lpstr>
      <vt:lpstr>Багульник. Лотос</vt:lpstr>
      <vt:lpstr>Презентация PowerPoint</vt:lpstr>
      <vt:lpstr>Подведём итоги</vt:lpstr>
      <vt:lpstr>Спасибо за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прилагательное как часть речи</dc:title>
  <cp:lastModifiedBy>Учитель</cp:lastModifiedBy>
  <cp:revision>29</cp:revision>
  <cp:lastPrinted>1601-01-01T00:00:00Z</cp:lastPrinted>
  <dcterms:created xsi:type="dcterms:W3CDTF">2011-05-04T12:30:36Z</dcterms:created>
  <dcterms:modified xsi:type="dcterms:W3CDTF">2013-03-03T12:39:55Z</dcterms:modified>
</cp:coreProperties>
</file>