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60" r:id="rId4"/>
    <p:sldId id="262" r:id="rId5"/>
    <p:sldId id="258" r:id="rId6"/>
    <p:sldId id="259" r:id="rId7"/>
    <p:sldId id="261" r:id="rId8"/>
    <p:sldId id="265" r:id="rId9"/>
    <p:sldId id="267" r:id="rId10"/>
    <p:sldId id="269" r:id="rId11"/>
    <p:sldId id="270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FCFBFB-E694-4D4A-9836-2FA1569F0B0D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AE5AFA-8C38-4173-96A3-FD978DFBC960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Славянская</a:t>
          </a:r>
          <a:endParaRPr lang="ru-RU" dirty="0">
            <a:solidFill>
              <a:srgbClr val="FF0000"/>
            </a:solidFill>
          </a:endParaRPr>
        </a:p>
      </dgm:t>
    </dgm:pt>
    <dgm:pt modelId="{12A1C9E1-6A19-4622-B20D-5A6A33E2485B}" type="parTrans" cxnId="{734E38A0-8F0C-40A7-A273-ACAD4FFF91E2}">
      <dgm:prSet/>
      <dgm:spPr/>
      <dgm:t>
        <a:bodyPr/>
        <a:lstStyle/>
        <a:p>
          <a:endParaRPr lang="ru-RU"/>
        </a:p>
      </dgm:t>
    </dgm:pt>
    <dgm:pt modelId="{E5B4D18E-B63A-4536-8AEB-898F6D12F6DC}" type="sibTrans" cxnId="{734E38A0-8F0C-40A7-A273-ACAD4FFF91E2}">
      <dgm:prSet/>
      <dgm:spPr/>
      <dgm:t>
        <a:bodyPr/>
        <a:lstStyle/>
        <a:p>
          <a:endParaRPr lang="ru-RU"/>
        </a:p>
      </dgm:t>
    </dgm:pt>
    <dgm:pt modelId="{2E9CE8C4-4DE2-4BB3-89DD-6385CDF42272}">
      <dgm:prSet phldrT="[Текст]"/>
      <dgm:spPr/>
      <dgm:t>
        <a:bodyPr/>
        <a:lstStyle/>
        <a:p>
          <a:r>
            <a:rPr lang="ru-RU" dirty="0" smtClean="0">
              <a:solidFill>
                <a:srgbClr val="00B0F0"/>
              </a:solidFill>
            </a:rPr>
            <a:t>Армянская</a:t>
          </a:r>
          <a:endParaRPr lang="ru-RU" dirty="0">
            <a:solidFill>
              <a:srgbClr val="00B0F0"/>
            </a:solidFill>
          </a:endParaRPr>
        </a:p>
      </dgm:t>
    </dgm:pt>
    <dgm:pt modelId="{40EA9578-FA25-478B-A44D-DB7A5EDCA965}" type="parTrans" cxnId="{CEE48092-EEAB-4AFB-A093-9DB80AEC02BC}">
      <dgm:prSet/>
      <dgm:spPr/>
      <dgm:t>
        <a:bodyPr/>
        <a:lstStyle/>
        <a:p>
          <a:endParaRPr lang="ru-RU"/>
        </a:p>
      </dgm:t>
    </dgm:pt>
    <dgm:pt modelId="{D7EB03E4-EE73-4F2F-8994-7260E9C1F784}" type="sibTrans" cxnId="{CEE48092-EEAB-4AFB-A093-9DB80AEC02BC}">
      <dgm:prSet/>
      <dgm:spPr/>
      <dgm:t>
        <a:bodyPr/>
        <a:lstStyle/>
        <a:p>
          <a:endParaRPr lang="ru-RU"/>
        </a:p>
      </dgm:t>
    </dgm:pt>
    <dgm:pt modelId="{747D9B9D-B6E6-4A86-9CB9-B178107A4F2D}">
      <dgm:prSet phldrT="[Текст]"/>
      <dgm:spPr/>
      <dgm:t>
        <a:bodyPr/>
        <a:lstStyle/>
        <a:p>
          <a:r>
            <a:rPr lang="ru-RU" dirty="0" smtClean="0">
              <a:solidFill>
                <a:srgbClr val="7030A0"/>
              </a:solidFill>
            </a:rPr>
            <a:t>Романская</a:t>
          </a:r>
          <a:endParaRPr lang="ru-RU" dirty="0">
            <a:solidFill>
              <a:srgbClr val="7030A0"/>
            </a:solidFill>
          </a:endParaRPr>
        </a:p>
      </dgm:t>
    </dgm:pt>
    <dgm:pt modelId="{306EB50F-0437-43C5-9B36-096B4885467C}" type="parTrans" cxnId="{BF2C43BE-8F11-443B-B600-3B58E17D7EBE}">
      <dgm:prSet/>
      <dgm:spPr/>
      <dgm:t>
        <a:bodyPr/>
        <a:lstStyle/>
        <a:p>
          <a:endParaRPr lang="ru-RU"/>
        </a:p>
      </dgm:t>
    </dgm:pt>
    <dgm:pt modelId="{57D739BE-E9D6-4638-B90D-08A85D9B98BE}" type="sibTrans" cxnId="{BF2C43BE-8F11-443B-B600-3B58E17D7EBE}">
      <dgm:prSet/>
      <dgm:spPr/>
      <dgm:t>
        <a:bodyPr/>
        <a:lstStyle/>
        <a:p>
          <a:endParaRPr lang="ru-RU"/>
        </a:p>
      </dgm:t>
    </dgm:pt>
    <dgm:pt modelId="{21869389-0F37-488F-900D-7FD4EEE3B9B4}">
      <dgm:prSet phldrT="[Текст]"/>
      <dgm:spPr/>
      <dgm:t>
        <a:bodyPr/>
        <a:lstStyle/>
        <a:p>
          <a:r>
            <a:rPr lang="ru-RU" dirty="0" smtClean="0"/>
            <a:t>Балтийская</a:t>
          </a:r>
          <a:endParaRPr lang="ru-RU" dirty="0"/>
        </a:p>
      </dgm:t>
    </dgm:pt>
    <dgm:pt modelId="{B9644A6A-08EF-4C35-AEEE-D3A31955F257}" type="parTrans" cxnId="{08C73168-0F1E-4098-9D2E-BA43846DDFF7}">
      <dgm:prSet/>
      <dgm:spPr/>
      <dgm:t>
        <a:bodyPr/>
        <a:lstStyle/>
        <a:p>
          <a:endParaRPr lang="ru-RU"/>
        </a:p>
      </dgm:t>
    </dgm:pt>
    <dgm:pt modelId="{8F7A190A-73E0-46BE-A6BC-15B974D7A07F}" type="sibTrans" cxnId="{08C73168-0F1E-4098-9D2E-BA43846DDFF7}">
      <dgm:prSet/>
      <dgm:spPr/>
      <dgm:t>
        <a:bodyPr/>
        <a:lstStyle/>
        <a:p>
          <a:endParaRPr lang="ru-RU"/>
        </a:p>
      </dgm:t>
    </dgm:pt>
    <dgm:pt modelId="{5FDC22DF-276C-4006-844F-69DB4EE79C01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Греческая</a:t>
          </a:r>
          <a:endParaRPr lang="ru-RU" dirty="0">
            <a:solidFill>
              <a:srgbClr val="FF0000"/>
            </a:solidFill>
          </a:endParaRPr>
        </a:p>
      </dgm:t>
    </dgm:pt>
    <dgm:pt modelId="{2681CAC6-4EE5-4606-8399-711B5EF27F50}" type="parTrans" cxnId="{0621112B-6C6F-44AD-8328-D388CFAEAD44}">
      <dgm:prSet/>
      <dgm:spPr/>
      <dgm:t>
        <a:bodyPr/>
        <a:lstStyle/>
        <a:p>
          <a:endParaRPr lang="ru-RU"/>
        </a:p>
      </dgm:t>
    </dgm:pt>
    <dgm:pt modelId="{48521EE1-F8E6-4D2C-8D74-EC38F1ABF4A1}" type="sibTrans" cxnId="{0621112B-6C6F-44AD-8328-D388CFAEAD44}">
      <dgm:prSet/>
      <dgm:spPr/>
      <dgm:t>
        <a:bodyPr/>
        <a:lstStyle/>
        <a:p>
          <a:endParaRPr lang="ru-RU"/>
        </a:p>
      </dgm:t>
    </dgm:pt>
    <dgm:pt modelId="{C697E762-C373-4A94-8477-DEEC8A964AE4}">
      <dgm:prSet phldrT="[Текст]"/>
      <dgm:spPr/>
      <dgm:t>
        <a:bodyPr/>
        <a:lstStyle/>
        <a:p>
          <a:r>
            <a:rPr lang="ru-RU" dirty="0" smtClean="0">
              <a:solidFill>
                <a:srgbClr val="0070C0"/>
              </a:solidFill>
            </a:rPr>
            <a:t>Иранская</a:t>
          </a:r>
          <a:endParaRPr lang="ru-RU" dirty="0">
            <a:solidFill>
              <a:srgbClr val="0070C0"/>
            </a:solidFill>
          </a:endParaRPr>
        </a:p>
      </dgm:t>
    </dgm:pt>
    <dgm:pt modelId="{4150AECF-D57A-4F24-AF5E-A7F83EE8BB1F}" type="parTrans" cxnId="{631DDE22-30F5-4F58-9F2C-C639E3CB94EF}">
      <dgm:prSet/>
      <dgm:spPr/>
      <dgm:t>
        <a:bodyPr/>
        <a:lstStyle/>
        <a:p>
          <a:endParaRPr lang="ru-RU"/>
        </a:p>
      </dgm:t>
    </dgm:pt>
    <dgm:pt modelId="{1C2087B4-136D-4FB1-AFC4-B3D865017BF4}" type="sibTrans" cxnId="{631DDE22-30F5-4F58-9F2C-C639E3CB94EF}">
      <dgm:prSet/>
      <dgm:spPr/>
      <dgm:t>
        <a:bodyPr/>
        <a:lstStyle/>
        <a:p>
          <a:endParaRPr lang="ru-RU"/>
        </a:p>
      </dgm:t>
    </dgm:pt>
    <dgm:pt modelId="{71CD1DCE-B4A5-4684-A72E-42FC0184A1CC}">
      <dgm:prSet phldrT="[Текст]"/>
      <dgm:spPr/>
      <dgm:t>
        <a:bodyPr/>
        <a:lstStyle/>
        <a:p>
          <a:r>
            <a:rPr lang="ru-RU" dirty="0" smtClean="0">
              <a:solidFill>
                <a:srgbClr val="00B050"/>
              </a:solidFill>
            </a:rPr>
            <a:t>Германская</a:t>
          </a:r>
          <a:endParaRPr lang="ru-RU" dirty="0">
            <a:solidFill>
              <a:srgbClr val="00B050"/>
            </a:solidFill>
          </a:endParaRPr>
        </a:p>
      </dgm:t>
    </dgm:pt>
    <dgm:pt modelId="{D0632513-3E61-40AC-B2B5-CD25AB4C95A3}" type="parTrans" cxnId="{EE08378C-9106-4F2A-BAE9-43E37F379C0A}">
      <dgm:prSet/>
      <dgm:spPr/>
      <dgm:t>
        <a:bodyPr/>
        <a:lstStyle/>
        <a:p>
          <a:endParaRPr lang="ru-RU"/>
        </a:p>
      </dgm:t>
    </dgm:pt>
    <dgm:pt modelId="{19ADCCCF-D2B6-4738-92CF-34F8F09AAEF6}" type="sibTrans" cxnId="{EE08378C-9106-4F2A-BAE9-43E37F379C0A}">
      <dgm:prSet/>
      <dgm:spPr/>
      <dgm:t>
        <a:bodyPr/>
        <a:lstStyle/>
        <a:p>
          <a:endParaRPr lang="ru-RU"/>
        </a:p>
      </dgm:t>
    </dgm:pt>
    <dgm:pt modelId="{0B21887A-DACA-49DA-BB18-AC917140B7D1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Индоарийская</a:t>
          </a:r>
          <a:endParaRPr lang="ru-RU" dirty="0">
            <a:solidFill>
              <a:srgbClr val="002060"/>
            </a:solidFill>
          </a:endParaRPr>
        </a:p>
      </dgm:t>
    </dgm:pt>
    <dgm:pt modelId="{98E13BB7-E032-4031-9777-51FC7DBC5A9F}" type="parTrans" cxnId="{C586F1B7-4374-4172-843A-6BD75C7DD33A}">
      <dgm:prSet/>
      <dgm:spPr/>
      <dgm:t>
        <a:bodyPr/>
        <a:lstStyle/>
        <a:p>
          <a:endParaRPr lang="ru-RU"/>
        </a:p>
      </dgm:t>
    </dgm:pt>
    <dgm:pt modelId="{FC8484E3-C3C0-4357-A02D-B61A4FFE7C3B}" type="sibTrans" cxnId="{C586F1B7-4374-4172-843A-6BD75C7DD33A}">
      <dgm:prSet/>
      <dgm:spPr/>
      <dgm:t>
        <a:bodyPr/>
        <a:lstStyle/>
        <a:p>
          <a:endParaRPr lang="ru-RU"/>
        </a:p>
      </dgm:t>
    </dgm:pt>
    <dgm:pt modelId="{E183382C-8C14-4B2A-8C82-CC383C3A5BE7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Албанская</a:t>
          </a:r>
          <a:endParaRPr lang="ru-RU" dirty="0">
            <a:solidFill>
              <a:srgbClr val="FF0000"/>
            </a:solidFill>
          </a:endParaRPr>
        </a:p>
      </dgm:t>
    </dgm:pt>
    <dgm:pt modelId="{A3699B44-11BB-45E5-BB08-01A20F91678E}" type="parTrans" cxnId="{3A5C0D45-249D-4E67-A754-3CF7C059279E}">
      <dgm:prSet/>
      <dgm:spPr/>
      <dgm:t>
        <a:bodyPr/>
        <a:lstStyle/>
        <a:p>
          <a:endParaRPr lang="ru-RU"/>
        </a:p>
      </dgm:t>
    </dgm:pt>
    <dgm:pt modelId="{7FA5211C-B8E3-42E9-B9B0-65434B8A8BAE}" type="sibTrans" cxnId="{3A5C0D45-249D-4E67-A754-3CF7C059279E}">
      <dgm:prSet/>
      <dgm:spPr/>
      <dgm:t>
        <a:bodyPr/>
        <a:lstStyle/>
        <a:p>
          <a:endParaRPr lang="ru-RU"/>
        </a:p>
      </dgm:t>
    </dgm:pt>
    <dgm:pt modelId="{D6757681-009B-4821-BE56-0DAB6A89379A}" type="pres">
      <dgm:prSet presAssocID="{28FCFBFB-E694-4D4A-9836-2FA1569F0B0D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A8BA0C91-6517-41E0-B3F4-59B78471D3FC}" type="pres">
      <dgm:prSet presAssocID="{37AE5AFA-8C38-4173-96A3-FD978DFBC960}" presName="compNode" presStyleCnt="0"/>
      <dgm:spPr/>
    </dgm:pt>
    <dgm:pt modelId="{40013F99-70E7-4D36-A1CB-451CFC5BC92E}" type="pres">
      <dgm:prSet presAssocID="{37AE5AFA-8C38-4173-96A3-FD978DFBC960}" presName="dummyConnPt" presStyleCnt="0"/>
      <dgm:spPr/>
    </dgm:pt>
    <dgm:pt modelId="{A3071568-DB1C-4B2F-94CC-BAD3B51A55A0}" type="pres">
      <dgm:prSet presAssocID="{37AE5AFA-8C38-4173-96A3-FD978DFBC960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0191B7-A677-455E-8D4E-D27BC8CC356F}" type="pres">
      <dgm:prSet presAssocID="{E5B4D18E-B63A-4536-8AEB-898F6D12F6DC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C38A50A7-0089-4A9F-9F6F-CA4666DDE724}" type="pres">
      <dgm:prSet presAssocID="{2E9CE8C4-4DE2-4BB3-89DD-6385CDF42272}" presName="compNode" presStyleCnt="0"/>
      <dgm:spPr/>
    </dgm:pt>
    <dgm:pt modelId="{AB7F0EBC-0FD1-48DB-9A67-8DC2526017B2}" type="pres">
      <dgm:prSet presAssocID="{2E9CE8C4-4DE2-4BB3-89DD-6385CDF42272}" presName="dummyConnPt" presStyleCnt="0"/>
      <dgm:spPr/>
    </dgm:pt>
    <dgm:pt modelId="{3577ACBF-9E6D-4425-809C-0C19FCE15CD8}" type="pres">
      <dgm:prSet presAssocID="{2E9CE8C4-4DE2-4BB3-89DD-6385CDF42272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5D2A1C-CD46-4C35-8B23-1990F919532F}" type="pres">
      <dgm:prSet presAssocID="{D7EB03E4-EE73-4F2F-8994-7260E9C1F784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2BDB38B4-8332-48EF-BD0D-7E537CEC2405}" type="pres">
      <dgm:prSet presAssocID="{747D9B9D-B6E6-4A86-9CB9-B178107A4F2D}" presName="compNode" presStyleCnt="0"/>
      <dgm:spPr/>
    </dgm:pt>
    <dgm:pt modelId="{186ECA9D-F81E-44A6-BF2D-A9F66DA80A94}" type="pres">
      <dgm:prSet presAssocID="{747D9B9D-B6E6-4A86-9CB9-B178107A4F2D}" presName="dummyConnPt" presStyleCnt="0"/>
      <dgm:spPr/>
    </dgm:pt>
    <dgm:pt modelId="{BB846BB5-F709-4708-B37C-482C63E16CD7}" type="pres">
      <dgm:prSet presAssocID="{747D9B9D-B6E6-4A86-9CB9-B178107A4F2D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7907B1-C8F0-4170-8B5B-BD61740ACC2B}" type="pres">
      <dgm:prSet presAssocID="{57D739BE-E9D6-4638-B90D-08A85D9B98BE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57B60133-F207-4D93-AD6B-48BEE18256DF}" type="pres">
      <dgm:prSet presAssocID="{21869389-0F37-488F-900D-7FD4EEE3B9B4}" presName="compNode" presStyleCnt="0"/>
      <dgm:spPr/>
    </dgm:pt>
    <dgm:pt modelId="{304C414D-773E-49DF-9B50-21FAC92B24C2}" type="pres">
      <dgm:prSet presAssocID="{21869389-0F37-488F-900D-7FD4EEE3B9B4}" presName="dummyConnPt" presStyleCnt="0"/>
      <dgm:spPr/>
    </dgm:pt>
    <dgm:pt modelId="{6EB38270-F2BD-4F21-88BD-C36D72EA03CD}" type="pres">
      <dgm:prSet presAssocID="{21869389-0F37-488F-900D-7FD4EEE3B9B4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B10A8E-63D0-49CF-A270-67EB7EDFFD1A}" type="pres">
      <dgm:prSet presAssocID="{8F7A190A-73E0-46BE-A6BC-15B974D7A07F}" presName="sibTrans" presStyleLbl="bgSibTrans2D1" presStyleIdx="3" presStyleCnt="8"/>
      <dgm:spPr/>
      <dgm:t>
        <a:bodyPr/>
        <a:lstStyle/>
        <a:p>
          <a:endParaRPr lang="ru-RU"/>
        </a:p>
      </dgm:t>
    </dgm:pt>
    <dgm:pt modelId="{94DA77B6-495B-439F-8E72-9F26BCC06DBF}" type="pres">
      <dgm:prSet presAssocID="{5FDC22DF-276C-4006-844F-69DB4EE79C01}" presName="compNode" presStyleCnt="0"/>
      <dgm:spPr/>
    </dgm:pt>
    <dgm:pt modelId="{5D18062B-91E2-49A5-8BD2-901D32691A2B}" type="pres">
      <dgm:prSet presAssocID="{5FDC22DF-276C-4006-844F-69DB4EE79C01}" presName="dummyConnPt" presStyleCnt="0"/>
      <dgm:spPr/>
    </dgm:pt>
    <dgm:pt modelId="{8981FC7D-7D5B-46A2-A217-BC5028A48AD6}" type="pres">
      <dgm:prSet presAssocID="{5FDC22DF-276C-4006-844F-69DB4EE79C01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477AD7-0ABD-434D-8CD5-3CECA94F3743}" type="pres">
      <dgm:prSet presAssocID="{48521EE1-F8E6-4D2C-8D74-EC38F1ABF4A1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F50EB84A-F6A1-4C44-8785-E08EAE372DB6}" type="pres">
      <dgm:prSet presAssocID="{C697E762-C373-4A94-8477-DEEC8A964AE4}" presName="compNode" presStyleCnt="0"/>
      <dgm:spPr/>
    </dgm:pt>
    <dgm:pt modelId="{4B4DCD29-4AF1-4C63-8E40-65ED59DC3BDB}" type="pres">
      <dgm:prSet presAssocID="{C697E762-C373-4A94-8477-DEEC8A964AE4}" presName="dummyConnPt" presStyleCnt="0"/>
      <dgm:spPr/>
    </dgm:pt>
    <dgm:pt modelId="{01200C91-4B4A-4DBB-A9AE-AC467BEAA987}" type="pres">
      <dgm:prSet presAssocID="{C697E762-C373-4A94-8477-DEEC8A964AE4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AC24F9-330D-4A7F-9E6C-AB615D679415}" type="pres">
      <dgm:prSet presAssocID="{1C2087B4-136D-4FB1-AFC4-B3D865017BF4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06B5D3DE-DF66-414C-BCD3-15C0AFD38D98}" type="pres">
      <dgm:prSet presAssocID="{71CD1DCE-B4A5-4684-A72E-42FC0184A1CC}" presName="compNode" presStyleCnt="0"/>
      <dgm:spPr/>
    </dgm:pt>
    <dgm:pt modelId="{CCDDE64C-5E0F-41E9-87A6-9AE3330D04A4}" type="pres">
      <dgm:prSet presAssocID="{71CD1DCE-B4A5-4684-A72E-42FC0184A1CC}" presName="dummyConnPt" presStyleCnt="0"/>
      <dgm:spPr/>
    </dgm:pt>
    <dgm:pt modelId="{5888834E-4D02-45C6-8F15-10943B074513}" type="pres">
      <dgm:prSet presAssocID="{71CD1DCE-B4A5-4684-A72E-42FC0184A1CC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09F693-B16E-4F9F-91E7-B9924852E2FF}" type="pres">
      <dgm:prSet presAssocID="{19ADCCCF-D2B6-4738-92CF-34F8F09AAEF6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577146F8-B3E4-4A0D-BF6E-9BDDEDBFE234}" type="pres">
      <dgm:prSet presAssocID="{0B21887A-DACA-49DA-BB18-AC917140B7D1}" presName="compNode" presStyleCnt="0"/>
      <dgm:spPr/>
    </dgm:pt>
    <dgm:pt modelId="{71CBFBBD-BCA1-4371-818F-A943C35C91A4}" type="pres">
      <dgm:prSet presAssocID="{0B21887A-DACA-49DA-BB18-AC917140B7D1}" presName="dummyConnPt" presStyleCnt="0"/>
      <dgm:spPr/>
    </dgm:pt>
    <dgm:pt modelId="{164B3412-8345-4FA5-B1F1-05C06BD8D334}" type="pres">
      <dgm:prSet presAssocID="{0B21887A-DACA-49DA-BB18-AC917140B7D1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EF944A-8285-4E13-94E6-7F4E211F62A0}" type="pres">
      <dgm:prSet presAssocID="{FC8484E3-C3C0-4357-A02D-B61A4FFE7C3B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51E70F1D-F73D-4AA3-973F-8F83EF3957CA}" type="pres">
      <dgm:prSet presAssocID="{E183382C-8C14-4B2A-8C82-CC383C3A5BE7}" presName="compNode" presStyleCnt="0"/>
      <dgm:spPr/>
    </dgm:pt>
    <dgm:pt modelId="{641EBA73-CC69-4669-BBA1-8E0BB76C44B1}" type="pres">
      <dgm:prSet presAssocID="{E183382C-8C14-4B2A-8C82-CC383C3A5BE7}" presName="dummyConnPt" presStyleCnt="0"/>
      <dgm:spPr/>
    </dgm:pt>
    <dgm:pt modelId="{69AD5B89-439A-45B9-961F-035D78C7519B}" type="pres">
      <dgm:prSet presAssocID="{E183382C-8C14-4B2A-8C82-CC383C3A5BE7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E48092-EEAB-4AFB-A093-9DB80AEC02BC}" srcId="{28FCFBFB-E694-4D4A-9836-2FA1569F0B0D}" destId="{2E9CE8C4-4DE2-4BB3-89DD-6385CDF42272}" srcOrd="1" destOrd="0" parTransId="{40EA9578-FA25-478B-A44D-DB7A5EDCA965}" sibTransId="{D7EB03E4-EE73-4F2F-8994-7260E9C1F784}"/>
    <dgm:cxn modelId="{08C73168-0F1E-4098-9D2E-BA43846DDFF7}" srcId="{28FCFBFB-E694-4D4A-9836-2FA1569F0B0D}" destId="{21869389-0F37-488F-900D-7FD4EEE3B9B4}" srcOrd="3" destOrd="0" parTransId="{B9644A6A-08EF-4C35-AEEE-D3A31955F257}" sibTransId="{8F7A190A-73E0-46BE-A6BC-15B974D7A07F}"/>
    <dgm:cxn modelId="{DA1248AC-D2AE-4F3E-BEE1-4E67DB0E6483}" type="presOf" srcId="{5FDC22DF-276C-4006-844F-69DB4EE79C01}" destId="{8981FC7D-7D5B-46A2-A217-BC5028A48AD6}" srcOrd="0" destOrd="0" presId="urn:microsoft.com/office/officeart/2005/8/layout/bProcess4"/>
    <dgm:cxn modelId="{4417CDDB-00D6-4587-8D44-EB1E968C12E4}" type="presOf" srcId="{E183382C-8C14-4B2A-8C82-CC383C3A5BE7}" destId="{69AD5B89-439A-45B9-961F-035D78C7519B}" srcOrd="0" destOrd="0" presId="urn:microsoft.com/office/officeart/2005/8/layout/bProcess4"/>
    <dgm:cxn modelId="{3A5C0D45-249D-4E67-A754-3CF7C059279E}" srcId="{28FCFBFB-E694-4D4A-9836-2FA1569F0B0D}" destId="{E183382C-8C14-4B2A-8C82-CC383C3A5BE7}" srcOrd="8" destOrd="0" parTransId="{A3699B44-11BB-45E5-BB08-01A20F91678E}" sibTransId="{7FA5211C-B8E3-42E9-B9B0-65434B8A8BAE}"/>
    <dgm:cxn modelId="{ED8C64B8-A951-44CA-9B8B-76FC4CAAB302}" type="presOf" srcId="{57D739BE-E9D6-4638-B90D-08A85D9B98BE}" destId="{987907B1-C8F0-4170-8B5B-BD61740ACC2B}" srcOrd="0" destOrd="0" presId="urn:microsoft.com/office/officeart/2005/8/layout/bProcess4"/>
    <dgm:cxn modelId="{6C793FB7-C840-4941-A6BE-4852F5173A1D}" type="presOf" srcId="{28FCFBFB-E694-4D4A-9836-2FA1569F0B0D}" destId="{D6757681-009B-4821-BE56-0DAB6A89379A}" srcOrd="0" destOrd="0" presId="urn:microsoft.com/office/officeart/2005/8/layout/bProcess4"/>
    <dgm:cxn modelId="{A1E11E20-B6A7-47E5-A1A1-523E2846730E}" type="presOf" srcId="{D7EB03E4-EE73-4F2F-8994-7260E9C1F784}" destId="{D35D2A1C-CD46-4C35-8B23-1990F919532F}" srcOrd="0" destOrd="0" presId="urn:microsoft.com/office/officeart/2005/8/layout/bProcess4"/>
    <dgm:cxn modelId="{78BB080C-7855-430E-B76A-7A8C8E7EEC3E}" type="presOf" srcId="{37AE5AFA-8C38-4173-96A3-FD978DFBC960}" destId="{A3071568-DB1C-4B2F-94CC-BAD3B51A55A0}" srcOrd="0" destOrd="0" presId="urn:microsoft.com/office/officeart/2005/8/layout/bProcess4"/>
    <dgm:cxn modelId="{EC1D3BC2-E09E-48D5-9875-ED8DA2ED2897}" type="presOf" srcId="{0B21887A-DACA-49DA-BB18-AC917140B7D1}" destId="{164B3412-8345-4FA5-B1F1-05C06BD8D334}" srcOrd="0" destOrd="0" presId="urn:microsoft.com/office/officeart/2005/8/layout/bProcess4"/>
    <dgm:cxn modelId="{0621112B-6C6F-44AD-8328-D388CFAEAD44}" srcId="{28FCFBFB-E694-4D4A-9836-2FA1569F0B0D}" destId="{5FDC22DF-276C-4006-844F-69DB4EE79C01}" srcOrd="4" destOrd="0" parTransId="{2681CAC6-4EE5-4606-8399-711B5EF27F50}" sibTransId="{48521EE1-F8E6-4D2C-8D74-EC38F1ABF4A1}"/>
    <dgm:cxn modelId="{EE08378C-9106-4F2A-BAE9-43E37F379C0A}" srcId="{28FCFBFB-E694-4D4A-9836-2FA1569F0B0D}" destId="{71CD1DCE-B4A5-4684-A72E-42FC0184A1CC}" srcOrd="6" destOrd="0" parTransId="{D0632513-3E61-40AC-B2B5-CD25AB4C95A3}" sibTransId="{19ADCCCF-D2B6-4738-92CF-34F8F09AAEF6}"/>
    <dgm:cxn modelId="{A5DC274D-74D8-47D1-995F-5EB907995515}" type="presOf" srcId="{8F7A190A-73E0-46BE-A6BC-15B974D7A07F}" destId="{67B10A8E-63D0-49CF-A270-67EB7EDFFD1A}" srcOrd="0" destOrd="0" presId="urn:microsoft.com/office/officeart/2005/8/layout/bProcess4"/>
    <dgm:cxn modelId="{64116F8D-9D4D-4CB6-BB94-7089106E3D15}" type="presOf" srcId="{2E9CE8C4-4DE2-4BB3-89DD-6385CDF42272}" destId="{3577ACBF-9E6D-4425-809C-0C19FCE15CD8}" srcOrd="0" destOrd="0" presId="urn:microsoft.com/office/officeart/2005/8/layout/bProcess4"/>
    <dgm:cxn modelId="{4EDCEE39-B88F-41A7-B9B4-EE3342602652}" type="presOf" srcId="{FC8484E3-C3C0-4357-A02D-B61A4FFE7C3B}" destId="{D3EF944A-8285-4E13-94E6-7F4E211F62A0}" srcOrd="0" destOrd="0" presId="urn:microsoft.com/office/officeart/2005/8/layout/bProcess4"/>
    <dgm:cxn modelId="{C1E902C5-5C1B-4132-92E5-2DCA9CB143F4}" type="presOf" srcId="{1C2087B4-136D-4FB1-AFC4-B3D865017BF4}" destId="{D3AC24F9-330D-4A7F-9E6C-AB615D679415}" srcOrd="0" destOrd="0" presId="urn:microsoft.com/office/officeart/2005/8/layout/bProcess4"/>
    <dgm:cxn modelId="{734E38A0-8F0C-40A7-A273-ACAD4FFF91E2}" srcId="{28FCFBFB-E694-4D4A-9836-2FA1569F0B0D}" destId="{37AE5AFA-8C38-4173-96A3-FD978DFBC960}" srcOrd="0" destOrd="0" parTransId="{12A1C9E1-6A19-4622-B20D-5A6A33E2485B}" sibTransId="{E5B4D18E-B63A-4536-8AEB-898F6D12F6DC}"/>
    <dgm:cxn modelId="{B2DFC226-8880-4C9A-B816-A1833040B430}" type="presOf" srcId="{19ADCCCF-D2B6-4738-92CF-34F8F09AAEF6}" destId="{0109F693-B16E-4F9F-91E7-B9924852E2FF}" srcOrd="0" destOrd="0" presId="urn:microsoft.com/office/officeart/2005/8/layout/bProcess4"/>
    <dgm:cxn modelId="{F0267C8B-DFE4-4EF9-B738-61DB68762881}" type="presOf" srcId="{48521EE1-F8E6-4D2C-8D74-EC38F1ABF4A1}" destId="{93477AD7-0ABD-434D-8CD5-3CECA94F3743}" srcOrd="0" destOrd="0" presId="urn:microsoft.com/office/officeart/2005/8/layout/bProcess4"/>
    <dgm:cxn modelId="{C586F1B7-4374-4172-843A-6BD75C7DD33A}" srcId="{28FCFBFB-E694-4D4A-9836-2FA1569F0B0D}" destId="{0B21887A-DACA-49DA-BB18-AC917140B7D1}" srcOrd="7" destOrd="0" parTransId="{98E13BB7-E032-4031-9777-51FC7DBC5A9F}" sibTransId="{FC8484E3-C3C0-4357-A02D-B61A4FFE7C3B}"/>
    <dgm:cxn modelId="{BF2C43BE-8F11-443B-B600-3B58E17D7EBE}" srcId="{28FCFBFB-E694-4D4A-9836-2FA1569F0B0D}" destId="{747D9B9D-B6E6-4A86-9CB9-B178107A4F2D}" srcOrd="2" destOrd="0" parTransId="{306EB50F-0437-43C5-9B36-096B4885467C}" sibTransId="{57D739BE-E9D6-4638-B90D-08A85D9B98BE}"/>
    <dgm:cxn modelId="{F65475BC-6170-4E8F-80CB-C5DF4710B856}" type="presOf" srcId="{21869389-0F37-488F-900D-7FD4EEE3B9B4}" destId="{6EB38270-F2BD-4F21-88BD-C36D72EA03CD}" srcOrd="0" destOrd="0" presId="urn:microsoft.com/office/officeart/2005/8/layout/bProcess4"/>
    <dgm:cxn modelId="{E630019B-CC0E-4EE1-B392-25899225129B}" type="presOf" srcId="{E5B4D18E-B63A-4536-8AEB-898F6D12F6DC}" destId="{480191B7-A677-455E-8D4E-D27BC8CC356F}" srcOrd="0" destOrd="0" presId="urn:microsoft.com/office/officeart/2005/8/layout/bProcess4"/>
    <dgm:cxn modelId="{7DAF0FD2-75E7-44F9-BDD2-2B9FE9A6F7D1}" type="presOf" srcId="{71CD1DCE-B4A5-4684-A72E-42FC0184A1CC}" destId="{5888834E-4D02-45C6-8F15-10943B074513}" srcOrd="0" destOrd="0" presId="urn:microsoft.com/office/officeart/2005/8/layout/bProcess4"/>
    <dgm:cxn modelId="{631DDE22-30F5-4F58-9F2C-C639E3CB94EF}" srcId="{28FCFBFB-E694-4D4A-9836-2FA1569F0B0D}" destId="{C697E762-C373-4A94-8477-DEEC8A964AE4}" srcOrd="5" destOrd="0" parTransId="{4150AECF-D57A-4F24-AF5E-A7F83EE8BB1F}" sibTransId="{1C2087B4-136D-4FB1-AFC4-B3D865017BF4}"/>
    <dgm:cxn modelId="{BBCE1F60-4BCE-4780-A593-81D5205ABF52}" type="presOf" srcId="{C697E762-C373-4A94-8477-DEEC8A964AE4}" destId="{01200C91-4B4A-4DBB-A9AE-AC467BEAA987}" srcOrd="0" destOrd="0" presId="urn:microsoft.com/office/officeart/2005/8/layout/bProcess4"/>
    <dgm:cxn modelId="{46A9EC15-4169-498C-A28B-0FAE8AE37F99}" type="presOf" srcId="{747D9B9D-B6E6-4A86-9CB9-B178107A4F2D}" destId="{BB846BB5-F709-4708-B37C-482C63E16CD7}" srcOrd="0" destOrd="0" presId="urn:microsoft.com/office/officeart/2005/8/layout/bProcess4"/>
    <dgm:cxn modelId="{6F10D2E5-B2D0-4A84-B8DE-BC4E01B31E0D}" type="presParOf" srcId="{D6757681-009B-4821-BE56-0DAB6A89379A}" destId="{A8BA0C91-6517-41E0-B3F4-59B78471D3FC}" srcOrd="0" destOrd="0" presId="urn:microsoft.com/office/officeart/2005/8/layout/bProcess4"/>
    <dgm:cxn modelId="{21CBD02C-2536-4E2B-87A8-5A107C7B6DEF}" type="presParOf" srcId="{A8BA0C91-6517-41E0-B3F4-59B78471D3FC}" destId="{40013F99-70E7-4D36-A1CB-451CFC5BC92E}" srcOrd="0" destOrd="0" presId="urn:microsoft.com/office/officeart/2005/8/layout/bProcess4"/>
    <dgm:cxn modelId="{305510BA-E485-442C-8DCA-32BAC98D032B}" type="presParOf" srcId="{A8BA0C91-6517-41E0-B3F4-59B78471D3FC}" destId="{A3071568-DB1C-4B2F-94CC-BAD3B51A55A0}" srcOrd="1" destOrd="0" presId="urn:microsoft.com/office/officeart/2005/8/layout/bProcess4"/>
    <dgm:cxn modelId="{F978D261-F792-4C63-BFBE-B6426FCFE5B1}" type="presParOf" srcId="{D6757681-009B-4821-BE56-0DAB6A89379A}" destId="{480191B7-A677-455E-8D4E-D27BC8CC356F}" srcOrd="1" destOrd="0" presId="urn:microsoft.com/office/officeart/2005/8/layout/bProcess4"/>
    <dgm:cxn modelId="{1424EC25-B3D5-4E18-97A7-AF29CA73161F}" type="presParOf" srcId="{D6757681-009B-4821-BE56-0DAB6A89379A}" destId="{C38A50A7-0089-4A9F-9F6F-CA4666DDE724}" srcOrd="2" destOrd="0" presId="urn:microsoft.com/office/officeart/2005/8/layout/bProcess4"/>
    <dgm:cxn modelId="{FAFA55C7-DB5D-48BA-B363-16DBF18E20C1}" type="presParOf" srcId="{C38A50A7-0089-4A9F-9F6F-CA4666DDE724}" destId="{AB7F0EBC-0FD1-48DB-9A67-8DC2526017B2}" srcOrd="0" destOrd="0" presId="urn:microsoft.com/office/officeart/2005/8/layout/bProcess4"/>
    <dgm:cxn modelId="{7A519EF9-6B3E-4808-9ECF-3D988EC3F68E}" type="presParOf" srcId="{C38A50A7-0089-4A9F-9F6F-CA4666DDE724}" destId="{3577ACBF-9E6D-4425-809C-0C19FCE15CD8}" srcOrd="1" destOrd="0" presId="urn:microsoft.com/office/officeart/2005/8/layout/bProcess4"/>
    <dgm:cxn modelId="{87897904-D643-480B-98D9-8068BFE52E5E}" type="presParOf" srcId="{D6757681-009B-4821-BE56-0DAB6A89379A}" destId="{D35D2A1C-CD46-4C35-8B23-1990F919532F}" srcOrd="3" destOrd="0" presId="urn:microsoft.com/office/officeart/2005/8/layout/bProcess4"/>
    <dgm:cxn modelId="{32B9EDAF-ABEE-4F15-82F9-9FCD92504391}" type="presParOf" srcId="{D6757681-009B-4821-BE56-0DAB6A89379A}" destId="{2BDB38B4-8332-48EF-BD0D-7E537CEC2405}" srcOrd="4" destOrd="0" presId="urn:microsoft.com/office/officeart/2005/8/layout/bProcess4"/>
    <dgm:cxn modelId="{5E48E43D-37F2-455F-BAB2-F861ADFB3B92}" type="presParOf" srcId="{2BDB38B4-8332-48EF-BD0D-7E537CEC2405}" destId="{186ECA9D-F81E-44A6-BF2D-A9F66DA80A94}" srcOrd="0" destOrd="0" presId="urn:microsoft.com/office/officeart/2005/8/layout/bProcess4"/>
    <dgm:cxn modelId="{915C9675-5606-4F6B-A9A7-10C6DEB3432B}" type="presParOf" srcId="{2BDB38B4-8332-48EF-BD0D-7E537CEC2405}" destId="{BB846BB5-F709-4708-B37C-482C63E16CD7}" srcOrd="1" destOrd="0" presId="urn:microsoft.com/office/officeart/2005/8/layout/bProcess4"/>
    <dgm:cxn modelId="{CA084FAB-6500-4B95-A283-A75766B6AD8B}" type="presParOf" srcId="{D6757681-009B-4821-BE56-0DAB6A89379A}" destId="{987907B1-C8F0-4170-8B5B-BD61740ACC2B}" srcOrd="5" destOrd="0" presId="urn:microsoft.com/office/officeart/2005/8/layout/bProcess4"/>
    <dgm:cxn modelId="{DDA69368-AD5E-4C93-B9BE-AA5B5F226D82}" type="presParOf" srcId="{D6757681-009B-4821-BE56-0DAB6A89379A}" destId="{57B60133-F207-4D93-AD6B-48BEE18256DF}" srcOrd="6" destOrd="0" presId="urn:microsoft.com/office/officeart/2005/8/layout/bProcess4"/>
    <dgm:cxn modelId="{D02152EE-0046-4256-9A5F-4561370DF039}" type="presParOf" srcId="{57B60133-F207-4D93-AD6B-48BEE18256DF}" destId="{304C414D-773E-49DF-9B50-21FAC92B24C2}" srcOrd="0" destOrd="0" presId="urn:microsoft.com/office/officeart/2005/8/layout/bProcess4"/>
    <dgm:cxn modelId="{8DF33E47-11C4-4B5B-9443-4C5D34DEEA65}" type="presParOf" srcId="{57B60133-F207-4D93-AD6B-48BEE18256DF}" destId="{6EB38270-F2BD-4F21-88BD-C36D72EA03CD}" srcOrd="1" destOrd="0" presId="urn:microsoft.com/office/officeart/2005/8/layout/bProcess4"/>
    <dgm:cxn modelId="{FA0B6087-8560-4122-9000-C8DF1A30F9A9}" type="presParOf" srcId="{D6757681-009B-4821-BE56-0DAB6A89379A}" destId="{67B10A8E-63D0-49CF-A270-67EB7EDFFD1A}" srcOrd="7" destOrd="0" presId="urn:microsoft.com/office/officeart/2005/8/layout/bProcess4"/>
    <dgm:cxn modelId="{38BF2B7B-4592-48A2-AFA8-A118DC91FF7E}" type="presParOf" srcId="{D6757681-009B-4821-BE56-0DAB6A89379A}" destId="{94DA77B6-495B-439F-8E72-9F26BCC06DBF}" srcOrd="8" destOrd="0" presId="urn:microsoft.com/office/officeart/2005/8/layout/bProcess4"/>
    <dgm:cxn modelId="{3546E801-B754-438E-B3F5-4EAA62F1288F}" type="presParOf" srcId="{94DA77B6-495B-439F-8E72-9F26BCC06DBF}" destId="{5D18062B-91E2-49A5-8BD2-901D32691A2B}" srcOrd="0" destOrd="0" presId="urn:microsoft.com/office/officeart/2005/8/layout/bProcess4"/>
    <dgm:cxn modelId="{999C75B6-42DF-4A84-8410-20BF211E6A6F}" type="presParOf" srcId="{94DA77B6-495B-439F-8E72-9F26BCC06DBF}" destId="{8981FC7D-7D5B-46A2-A217-BC5028A48AD6}" srcOrd="1" destOrd="0" presId="urn:microsoft.com/office/officeart/2005/8/layout/bProcess4"/>
    <dgm:cxn modelId="{69D5311B-575D-4508-BBCA-F8C27D869FBB}" type="presParOf" srcId="{D6757681-009B-4821-BE56-0DAB6A89379A}" destId="{93477AD7-0ABD-434D-8CD5-3CECA94F3743}" srcOrd="9" destOrd="0" presId="urn:microsoft.com/office/officeart/2005/8/layout/bProcess4"/>
    <dgm:cxn modelId="{ACBCBC1E-EF5C-4A71-8955-C53A86CFA767}" type="presParOf" srcId="{D6757681-009B-4821-BE56-0DAB6A89379A}" destId="{F50EB84A-F6A1-4C44-8785-E08EAE372DB6}" srcOrd="10" destOrd="0" presId="urn:microsoft.com/office/officeart/2005/8/layout/bProcess4"/>
    <dgm:cxn modelId="{0E9A7AE4-707A-41D1-A610-98B8ECD4BDB1}" type="presParOf" srcId="{F50EB84A-F6A1-4C44-8785-E08EAE372DB6}" destId="{4B4DCD29-4AF1-4C63-8E40-65ED59DC3BDB}" srcOrd="0" destOrd="0" presId="urn:microsoft.com/office/officeart/2005/8/layout/bProcess4"/>
    <dgm:cxn modelId="{06B4E26F-1723-4792-B7B6-A1BB6F1A8333}" type="presParOf" srcId="{F50EB84A-F6A1-4C44-8785-E08EAE372DB6}" destId="{01200C91-4B4A-4DBB-A9AE-AC467BEAA987}" srcOrd="1" destOrd="0" presId="urn:microsoft.com/office/officeart/2005/8/layout/bProcess4"/>
    <dgm:cxn modelId="{6D8E0178-C0FA-4E51-B02A-CA28EACFF6FB}" type="presParOf" srcId="{D6757681-009B-4821-BE56-0DAB6A89379A}" destId="{D3AC24F9-330D-4A7F-9E6C-AB615D679415}" srcOrd="11" destOrd="0" presId="urn:microsoft.com/office/officeart/2005/8/layout/bProcess4"/>
    <dgm:cxn modelId="{3DFD14B3-15C6-4DB2-B57A-F11C4E62E50B}" type="presParOf" srcId="{D6757681-009B-4821-BE56-0DAB6A89379A}" destId="{06B5D3DE-DF66-414C-BCD3-15C0AFD38D98}" srcOrd="12" destOrd="0" presId="urn:microsoft.com/office/officeart/2005/8/layout/bProcess4"/>
    <dgm:cxn modelId="{3D1FCD36-38DE-479D-8997-4A1A68E11602}" type="presParOf" srcId="{06B5D3DE-DF66-414C-BCD3-15C0AFD38D98}" destId="{CCDDE64C-5E0F-41E9-87A6-9AE3330D04A4}" srcOrd="0" destOrd="0" presId="urn:microsoft.com/office/officeart/2005/8/layout/bProcess4"/>
    <dgm:cxn modelId="{1819CEDE-080F-4FDB-B949-250E8F6E0D8C}" type="presParOf" srcId="{06B5D3DE-DF66-414C-BCD3-15C0AFD38D98}" destId="{5888834E-4D02-45C6-8F15-10943B074513}" srcOrd="1" destOrd="0" presId="urn:microsoft.com/office/officeart/2005/8/layout/bProcess4"/>
    <dgm:cxn modelId="{4DE76104-3E96-4A7F-B2DE-7344356244D7}" type="presParOf" srcId="{D6757681-009B-4821-BE56-0DAB6A89379A}" destId="{0109F693-B16E-4F9F-91E7-B9924852E2FF}" srcOrd="13" destOrd="0" presId="urn:microsoft.com/office/officeart/2005/8/layout/bProcess4"/>
    <dgm:cxn modelId="{649C85CC-5B91-465D-9363-0D59BAAF38AE}" type="presParOf" srcId="{D6757681-009B-4821-BE56-0DAB6A89379A}" destId="{577146F8-B3E4-4A0D-BF6E-9BDDEDBFE234}" srcOrd="14" destOrd="0" presId="urn:microsoft.com/office/officeart/2005/8/layout/bProcess4"/>
    <dgm:cxn modelId="{3939E848-1012-41D4-9F23-F7C43DC5041F}" type="presParOf" srcId="{577146F8-B3E4-4A0D-BF6E-9BDDEDBFE234}" destId="{71CBFBBD-BCA1-4371-818F-A943C35C91A4}" srcOrd="0" destOrd="0" presId="urn:microsoft.com/office/officeart/2005/8/layout/bProcess4"/>
    <dgm:cxn modelId="{EF70BA4A-9001-41BD-9D9B-ACF1D4696794}" type="presParOf" srcId="{577146F8-B3E4-4A0D-BF6E-9BDDEDBFE234}" destId="{164B3412-8345-4FA5-B1F1-05C06BD8D334}" srcOrd="1" destOrd="0" presId="urn:microsoft.com/office/officeart/2005/8/layout/bProcess4"/>
    <dgm:cxn modelId="{5064FE3A-F590-457B-A792-38E0725BD617}" type="presParOf" srcId="{D6757681-009B-4821-BE56-0DAB6A89379A}" destId="{D3EF944A-8285-4E13-94E6-7F4E211F62A0}" srcOrd="15" destOrd="0" presId="urn:microsoft.com/office/officeart/2005/8/layout/bProcess4"/>
    <dgm:cxn modelId="{E84F67F1-11AE-40B6-BD51-1119E2F051CE}" type="presParOf" srcId="{D6757681-009B-4821-BE56-0DAB6A89379A}" destId="{51E70F1D-F73D-4AA3-973F-8F83EF3957CA}" srcOrd="16" destOrd="0" presId="urn:microsoft.com/office/officeart/2005/8/layout/bProcess4"/>
    <dgm:cxn modelId="{285AFF1E-229D-46A9-8AAB-A5237C703721}" type="presParOf" srcId="{51E70F1D-F73D-4AA3-973F-8F83EF3957CA}" destId="{641EBA73-CC69-4669-BBA1-8E0BB76C44B1}" srcOrd="0" destOrd="0" presId="urn:microsoft.com/office/officeart/2005/8/layout/bProcess4"/>
    <dgm:cxn modelId="{67CA407A-6126-4B15-AC82-E4C11DE0AEE9}" type="presParOf" srcId="{51E70F1D-F73D-4AA3-973F-8F83EF3957CA}" destId="{69AD5B89-439A-45B9-961F-035D78C7519B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0191B7-A677-455E-8D4E-D27BC8CC356F}">
      <dsp:nvSpPr>
        <dsp:cNvPr id="0" name=""/>
        <dsp:cNvSpPr/>
      </dsp:nvSpPr>
      <dsp:spPr>
        <a:xfrm rot="5400000">
          <a:off x="-43483" y="891533"/>
          <a:ext cx="1391217" cy="168038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071568-DB1C-4B2F-94CC-BAD3B51A55A0}">
      <dsp:nvSpPr>
        <dsp:cNvPr id="0" name=""/>
        <dsp:cNvSpPr/>
      </dsp:nvSpPr>
      <dsp:spPr>
        <a:xfrm>
          <a:off x="274153" y="109"/>
          <a:ext cx="1867097" cy="11202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FF0000"/>
              </a:solidFill>
            </a:rPr>
            <a:t>Славянская</a:t>
          </a:r>
          <a:endParaRPr lang="ru-RU" sz="2100" kern="1200" dirty="0">
            <a:solidFill>
              <a:srgbClr val="FF0000"/>
            </a:solidFill>
          </a:endParaRPr>
        </a:p>
      </dsp:txBody>
      <dsp:txXfrm>
        <a:off x="306964" y="32920"/>
        <a:ext cx="1801475" cy="1054636"/>
      </dsp:txXfrm>
    </dsp:sp>
    <dsp:sp modelId="{D35D2A1C-CD46-4C35-8B23-1990F919532F}">
      <dsp:nvSpPr>
        <dsp:cNvPr id="0" name=""/>
        <dsp:cNvSpPr/>
      </dsp:nvSpPr>
      <dsp:spPr>
        <a:xfrm rot="5400000">
          <a:off x="-43483" y="2291856"/>
          <a:ext cx="1391217" cy="168038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77ACBF-9E6D-4425-809C-0C19FCE15CD8}">
      <dsp:nvSpPr>
        <dsp:cNvPr id="0" name=""/>
        <dsp:cNvSpPr/>
      </dsp:nvSpPr>
      <dsp:spPr>
        <a:xfrm>
          <a:off x="274153" y="1400432"/>
          <a:ext cx="1867097" cy="11202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00B0F0"/>
              </a:solidFill>
            </a:rPr>
            <a:t>Армянская</a:t>
          </a:r>
          <a:endParaRPr lang="ru-RU" sz="2100" kern="1200" dirty="0">
            <a:solidFill>
              <a:srgbClr val="00B0F0"/>
            </a:solidFill>
          </a:endParaRPr>
        </a:p>
      </dsp:txBody>
      <dsp:txXfrm>
        <a:off x="306964" y="1433243"/>
        <a:ext cx="1801475" cy="1054636"/>
      </dsp:txXfrm>
    </dsp:sp>
    <dsp:sp modelId="{987907B1-C8F0-4170-8B5B-BD61740ACC2B}">
      <dsp:nvSpPr>
        <dsp:cNvPr id="0" name=""/>
        <dsp:cNvSpPr/>
      </dsp:nvSpPr>
      <dsp:spPr>
        <a:xfrm>
          <a:off x="656678" y="2992018"/>
          <a:ext cx="2474134" cy="168038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846BB5-F709-4708-B37C-482C63E16CD7}">
      <dsp:nvSpPr>
        <dsp:cNvPr id="0" name=""/>
        <dsp:cNvSpPr/>
      </dsp:nvSpPr>
      <dsp:spPr>
        <a:xfrm>
          <a:off x="274153" y="2800755"/>
          <a:ext cx="1867097" cy="11202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7030A0"/>
              </a:solidFill>
            </a:rPr>
            <a:t>Романская</a:t>
          </a:r>
          <a:endParaRPr lang="ru-RU" sz="2100" kern="1200" dirty="0">
            <a:solidFill>
              <a:srgbClr val="7030A0"/>
            </a:solidFill>
          </a:endParaRPr>
        </a:p>
      </dsp:txBody>
      <dsp:txXfrm>
        <a:off x="306964" y="2833566"/>
        <a:ext cx="1801475" cy="1054636"/>
      </dsp:txXfrm>
    </dsp:sp>
    <dsp:sp modelId="{67B10A8E-63D0-49CF-A270-67EB7EDFFD1A}">
      <dsp:nvSpPr>
        <dsp:cNvPr id="0" name=""/>
        <dsp:cNvSpPr/>
      </dsp:nvSpPr>
      <dsp:spPr>
        <a:xfrm rot="16200000">
          <a:off x="2439756" y="2291856"/>
          <a:ext cx="1391217" cy="168038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B38270-F2BD-4F21-88BD-C36D72EA03CD}">
      <dsp:nvSpPr>
        <dsp:cNvPr id="0" name=""/>
        <dsp:cNvSpPr/>
      </dsp:nvSpPr>
      <dsp:spPr>
        <a:xfrm>
          <a:off x="2757393" y="2800755"/>
          <a:ext cx="1867097" cy="11202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Балтийская</a:t>
          </a:r>
          <a:endParaRPr lang="ru-RU" sz="2100" kern="1200" dirty="0"/>
        </a:p>
      </dsp:txBody>
      <dsp:txXfrm>
        <a:off x="2790204" y="2833566"/>
        <a:ext cx="1801475" cy="1054636"/>
      </dsp:txXfrm>
    </dsp:sp>
    <dsp:sp modelId="{93477AD7-0ABD-434D-8CD5-3CECA94F3743}">
      <dsp:nvSpPr>
        <dsp:cNvPr id="0" name=""/>
        <dsp:cNvSpPr/>
      </dsp:nvSpPr>
      <dsp:spPr>
        <a:xfrm rot="16200000">
          <a:off x="2439756" y="891533"/>
          <a:ext cx="1391217" cy="168038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81FC7D-7D5B-46A2-A217-BC5028A48AD6}">
      <dsp:nvSpPr>
        <dsp:cNvPr id="0" name=""/>
        <dsp:cNvSpPr/>
      </dsp:nvSpPr>
      <dsp:spPr>
        <a:xfrm>
          <a:off x="2757393" y="1400432"/>
          <a:ext cx="1867097" cy="11202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FF0000"/>
              </a:solidFill>
            </a:rPr>
            <a:t>Греческая</a:t>
          </a:r>
          <a:endParaRPr lang="ru-RU" sz="2100" kern="1200" dirty="0">
            <a:solidFill>
              <a:srgbClr val="FF0000"/>
            </a:solidFill>
          </a:endParaRPr>
        </a:p>
      </dsp:txBody>
      <dsp:txXfrm>
        <a:off x="2790204" y="1433243"/>
        <a:ext cx="1801475" cy="1054636"/>
      </dsp:txXfrm>
    </dsp:sp>
    <dsp:sp modelId="{D3AC24F9-330D-4A7F-9E6C-AB615D679415}">
      <dsp:nvSpPr>
        <dsp:cNvPr id="0" name=""/>
        <dsp:cNvSpPr/>
      </dsp:nvSpPr>
      <dsp:spPr>
        <a:xfrm>
          <a:off x="3139918" y="191372"/>
          <a:ext cx="2474134" cy="168038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200C91-4B4A-4DBB-A9AE-AC467BEAA987}">
      <dsp:nvSpPr>
        <dsp:cNvPr id="0" name=""/>
        <dsp:cNvSpPr/>
      </dsp:nvSpPr>
      <dsp:spPr>
        <a:xfrm>
          <a:off x="2757393" y="109"/>
          <a:ext cx="1867097" cy="11202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0070C0"/>
              </a:solidFill>
            </a:rPr>
            <a:t>Иранская</a:t>
          </a:r>
          <a:endParaRPr lang="ru-RU" sz="2100" kern="1200" dirty="0">
            <a:solidFill>
              <a:srgbClr val="0070C0"/>
            </a:solidFill>
          </a:endParaRPr>
        </a:p>
      </dsp:txBody>
      <dsp:txXfrm>
        <a:off x="2790204" y="32920"/>
        <a:ext cx="1801475" cy="1054636"/>
      </dsp:txXfrm>
    </dsp:sp>
    <dsp:sp modelId="{0109F693-B16E-4F9F-91E7-B9924852E2FF}">
      <dsp:nvSpPr>
        <dsp:cNvPr id="0" name=""/>
        <dsp:cNvSpPr/>
      </dsp:nvSpPr>
      <dsp:spPr>
        <a:xfrm rot="5400000">
          <a:off x="4922996" y="891533"/>
          <a:ext cx="1391217" cy="168038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88834E-4D02-45C6-8F15-10943B074513}">
      <dsp:nvSpPr>
        <dsp:cNvPr id="0" name=""/>
        <dsp:cNvSpPr/>
      </dsp:nvSpPr>
      <dsp:spPr>
        <a:xfrm>
          <a:off x="5240633" y="109"/>
          <a:ext cx="1867097" cy="11202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00B050"/>
              </a:solidFill>
            </a:rPr>
            <a:t>Германская</a:t>
          </a:r>
          <a:endParaRPr lang="ru-RU" sz="2100" kern="1200" dirty="0">
            <a:solidFill>
              <a:srgbClr val="00B050"/>
            </a:solidFill>
          </a:endParaRPr>
        </a:p>
      </dsp:txBody>
      <dsp:txXfrm>
        <a:off x="5273444" y="32920"/>
        <a:ext cx="1801475" cy="1054636"/>
      </dsp:txXfrm>
    </dsp:sp>
    <dsp:sp modelId="{D3EF944A-8285-4E13-94E6-7F4E211F62A0}">
      <dsp:nvSpPr>
        <dsp:cNvPr id="0" name=""/>
        <dsp:cNvSpPr/>
      </dsp:nvSpPr>
      <dsp:spPr>
        <a:xfrm rot="5400000">
          <a:off x="4922996" y="2291856"/>
          <a:ext cx="1391217" cy="168038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4B3412-8345-4FA5-B1F1-05C06BD8D334}">
      <dsp:nvSpPr>
        <dsp:cNvPr id="0" name=""/>
        <dsp:cNvSpPr/>
      </dsp:nvSpPr>
      <dsp:spPr>
        <a:xfrm>
          <a:off x="5240633" y="1400432"/>
          <a:ext cx="1867097" cy="11202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002060"/>
              </a:solidFill>
            </a:rPr>
            <a:t>Индоарийская</a:t>
          </a:r>
          <a:endParaRPr lang="ru-RU" sz="2100" kern="1200" dirty="0">
            <a:solidFill>
              <a:srgbClr val="002060"/>
            </a:solidFill>
          </a:endParaRPr>
        </a:p>
      </dsp:txBody>
      <dsp:txXfrm>
        <a:off x="5273444" y="1433243"/>
        <a:ext cx="1801475" cy="1054636"/>
      </dsp:txXfrm>
    </dsp:sp>
    <dsp:sp modelId="{69AD5B89-439A-45B9-961F-035D78C7519B}">
      <dsp:nvSpPr>
        <dsp:cNvPr id="0" name=""/>
        <dsp:cNvSpPr/>
      </dsp:nvSpPr>
      <dsp:spPr>
        <a:xfrm>
          <a:off x="5240633" y="2800755"/>
          <a:ext cx="1867097" cy="11202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FF0000"/>
              </a:solidFill>
            </a:rPr>
            <a:t>Албанская</a:t>
          </a:r>
          <a:endParaRPr lang="ru-RU" sz="2100" kern="1200" dirty="0">
            <a:solidFill>
              <a:srgbClr val="FF0000"/>
            </a:solidFill>
          </a:endParaRPr>
        </a:p>
      </dsp:txBody>
      <dsp:txXfrm>
        <a:off x="5273444" y="2833566"/>
        <a:ext cx="1801475" cy="10546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19D24C-1D71-4D7B-A4F9-8954BC7D9C64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0DD4ED-F51F-4DD0-9738-FD361F289C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71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DD4ED-F51F-4DD0-9738-FD361F289C7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DD4ED-F51F-4DD0-9738-FD361F289C7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8AED0-D2D4-4DB9-83EA-28EFD4A0C69E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D6803-312A-4DB5-AE99-7E17184832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8AED0-D2D4-4DB9-83EA-28EFD4A0C69E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D6803-312A-4DB5-AE99-7E1718483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8AED0-D2D4-4DB9-83EA-28EFD4A0C69E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D6803-312A-4DB5-AE99-7E1718483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8AED0-D2D4-4DB9-83EA-28EFD4A0C69E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D6803-312A-4DB5-AE99-7E1718483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8AED0-D2D4-4DB9-83EA-28EFD4A0C69E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E5D6803-312A-4DB5-AE99-7E1718483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8AED0-D2D4-4DB9-83EA-28EFD4A0C69E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D6803-312A-4DB5-AE99-7E1718483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8AED0-D2D4-4DB9-83EA-28EFD4A0C69E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D6803-312A-4DB5-AE99-7E1718483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8AED0-D2D4-4DB9-83EA-28EFD4A0C69E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D6803-312A-4DB5-AE99-7E1718483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8AED0-D2D4-4DB9-83EA-28EFD4A0C69E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D6803-312A-4DB5-AE99-7E1718483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8AED0-D2D4-4DB9-83EA-28EFD4A0C69E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D6803-312A-4DB5-AE99-7E1718483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8AED0-D2D4-4DB9-83EA-28EFD4A0C69E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D6803-312A-4DB5-AE99-7E1718483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938AED0-D2D4-4DB9-83EA-28EFD4A0C69E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E5D6803-312A-4DB5-AE99-7E1718483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3%D0%BB%D0%B0%D1%81%D0%BD%D1%8B%D0%B9_%D0%B7%D0%B2%D1%83%D0%BA" TargetMode="External"/><Relationship Id="rId3" Type="http://schemas.openxmlformats.org/officeDocument/2006/relationships/hyperlink" Target="http://ru.wikipedia.org/wiki/%D0%9F%D0%B8%D1%81%D1%8C%D0%BC%D0%B5%D0%BD%D0%BD%D0%BE%D1%81%D1%82%D1%8C" TargetMode="External"/><Relationship Id="rId7" Type="http://schemas.openxmlformats.org/officeDocument/2006/relationships/hyperlink" Target="http://ru.wikipedia.org/wiki/406" TargetMode="External"/><Relationship Id="rId2" Type="http://schemas.openxmlformats.org/officeDocument/2006/relationships/hyperlink" Target="http://ru.wikipedia.org/wiki/%D0%98%D0%BD%D0%B4%D0%BE%D0%B5%D0%B2%D1%80%D0%BE%D0%BF%D0%B5%D0%B9%D1%81%D0%BA%D0%B8%D0%B5_%D1%8F%D0%B7%D1%8B%D0%BA%D0%B8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ru.wikipedia.org/wiki/405" TargetMode="External"/><Relationship Id="rId11" Type="http://schemas.openxmlformats.org/officeDocument/2006/relationships/image" Target="../media/image10.gif"/><Relationship Id="rId5" Type="http://schemas.openxmlformats.org/officeDocument/2006/relationships/hyperlink" Target="http://ru.wikipedia.org/wiki/%D0%9C%D0%B5%D1%81%D1%80%D0%BE%D0%BF_%D0%9C%D0%B0%D1%88%D1%82%D0%BE%D1%86" TargetMode="External"/><Relationship Id="rId10" Type="http://schemas.openxmlformats.org/officeDocument/2006/relationships/hyperlink" Target="http://ru.wikipedia.org/wiki/%D0%A4%D0%BE%D0%BD%D0%B5%D0%BC%D0%B0" TargetMode="External"/><Relationship Id="rId4" Type="http://schemas.openxmlformats.org/officeDocument/2006/relationships/hyperlink" Target="http://ru.wikipedia.org/wiki/%D0%98%D1%81%D1%82%D0%BE%D1%80%D0%B8%D1%8F_%D1%81%D0%BE%D0%B7%D0%B4%D0%B0%D0%BD%D0%B8%D1%8F_%D0%B0%D1%80%D0%BC%D1%8F%D0%BD%D1%81%D0%BA%D0%BE%D0%B3%D0%BE_%D0%B0%D0%BB%D1%84%D0%B0%D0%B2%D0%B8%D1%82%D0%B0" TargetMode="External"/><Relationship Id="rId9" Type="http://schemas.openxmlformats.org/officeDocument/2006/relationships/hyperlink" Target="http://ru.wikipedia.org/wiki/%D0%A1%D0%BE%D0%B3%D0%BB%D0%B0%D1%81%D0%BD%D1%8B%D0%B9_%D0%B7%D0%B2%D1%83%D0%BA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2%D0%B8%D0%BD%D0%B8%D1%82%D0%B5%D0%BB%D1%8C%D0%BD%D1%8B%D0%B9_%D0%BF%D0%B0%D0%B4%D0%B5%D0%B6" TargetMode="External"/><Relationship Id="rId13" Type="http://schemas.openxmlformats.org/officeDocument/2006/relationships/hyperlink" Target="http://ru.wikipedia.org/wiki/%D0%93%D0%BB%D0%B0%D0%B3%D0%BE%D0%BB" TargetMode="External"/><Relationship Id="rId3" Type="http://schemas.openxmlformats.org/officeDocument/2006/relationships/hyperlink" Target="http://ru.wikipedia.org/wiki/%D0%9F%D1%80%D0%B8%D0%BB%D0%B0%D0%B3%D0%B0%D1%82%D0%B5%D0%BB%D1%8C%D0%BD%D0%BE%D0%B5" TargetMode="External"/><Relationship Id="rId7" Type="http://schemas.openxmlformats.org/officeDocument/2006/relationships/hyperlink" Target="http://ru.wikipedia.org/wiki/%D0%94%D0%B0%D1%82%D0%B5%D0%BB%D1%8C%D0%BD%D1%8B%D0%B9_%D0%BF%D0%B0%D0%B4%D0%B5%D0%B6" TargetMode="External"/><Relationship Id="rId12" Type="http://schemas.openxmlformats.org/officeDocument/2006/relationships/hyperlink" Target="http://ru.wikipedia.org/wiki/%D0%94%D0%B2%D0%BE%D0%B9%D1%81%D1%82%D0%B2%D0%B5%D0%BD%D0%BD%D0%BE%D0%B5_%D1%87%D0%B8%D1%81%D0%BB%D0%BE" TargetMode="External"/><Relationship Id="rId2" Type="http://schemas.openxmlformats.org/officeDocument/2006/relationships/hyperlink" Target="http://ru.wikipedia.org/wiki/%D0%A1%D1%83%D1%89%D0%B5%D1%81%D1%82%D0%B2%D0%B8%D1%82%D0%B5%D0%BB%D1%8C%D0%BD%D0%BE%D0%B5" TargetMode="External"/><Relationship Id="rId16" Type="http://schemas.openxmlformats.org/officeDocument/2006/relationships/image" Target="../media/image12.gif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ru.wikipedia.org/wiki/%D0%A0%D0%BE%D0%B4%D0%B8%D1%82%D0%B5%D0%BB%D1%8C%D0%BD%D1%8B%D0%B9_%D0%BF%D0%B0%D0%B4%D0%B5%D0%B6" TargetMode="External"/><Relationship Id="rId11" Type="http://schemas.openxmlformats.org/officeDocument/2006/relationships/hyperlink" Target="http://ru.wikipedia.org/wiki/%D0%97%D0%B2%D0%B0%D1%82%D0%B5%D0%BB%D1%8C%D0%BD%D1%8B%D0%B9_%D0%BF%D0%B0%D0%B4%D0%B5%D0%B6" TargetMode="External"/><Relationship Id="rId5" Type="http://schemas.openxmlformats.org/officeDocument/2006/relationships/hyperlink" Target="http://ru.wikipedia.org/wiki/%D0%98%D0%BC%D0%B5%D0%BD%D0%B8%D1%82%D0%B5%D0%BB%D1%8C%D0%BD%D1%8B%D0%B9_%D0%BF%D0%B0%D0%B4%D0%B5%D0%B6" TargetMode="External"/><Relationship Id="rId15" Type="http://schemas.openxmlformats.org/officeDocument/2006/relationships/image" Target="../media/image11.gif"/><Relationship Id="rId10" Type="http://schemas.openxmlformats.org/officeDocument/2006/relationships/hyperlink" Target="http://ru.wikipedia.org/wiki/%D0%9C%D0%B5%D1%81%D1%82%D0%BD%D1%8B%D0%B9_%D0%BF%D0%B0%D0%B4%D0%B5%D0%B6" TargetMode="External"/><Relationship Id="rId4" Type="http://schemas.openxmlformats.org/officeDocument/2006/relationships/hyperlink" Target="http://ru.wikipedia.org/wiki/%D0%9F%D0%B0%D0%B4%D0%B5%D0%B6" TargetMode="External"/><Relationship Id="rId9" Type="http://schemas.openxmlformats.org/officeDocument/2006/relationships/hyperlink" Target="http://ru.wikipedia.org/wiki/%D0%A2%D0%B2%D0%BE%D1%80%D0%B8%D1%82%D0%B5%D0%BB%D1%8C%D0%BD%D1%8B%D0%B9_%D0%BF%D0%B0%D0%B4%D0%B5%D0%B6" TargetMode="External"/><Relationship Id="rId14" Type="http://schemas.openxmlformats.org/officeDocument/2006/relationships/hyperlink" Target="http://ru.wikipedia.org/wiki/%D0%9F%D0%BB%D1%8E%D1%81%D0%BA%D0%B2%D0%B0%D0%BC%D0%BF%D0%B5%D1%80%D1%84%D0%B5%D0%BA%D1%82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aphorism-list.com/autors.php?page=tolstoy&amp;tkautors=tolstoy" TargetMode="External"/><Relationship Id="rId2" Type="http://schemas.openxmlformats.org/officeDocument/2006/relationships/hyperlink" Target="http://aphorism-list.com/autors.php?page=erasm&amp;tkautors=erasm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999_%D0%B3%D0%BE%D0%B4" TargetMode="External"/><Relationship Id="rId7" Type="http://schemas.openxmlformats.org/officeDocument/2006/relationships/image" Target="../media/image3.gif"/><Relationship Id="rId2" Type="http://schemas.openxmlformats.org/officeDocument/2006/relationships/hyperlink" Target="http://ru.wikipedia.org/wiki/%D0%AE%D0%9D%D0%95%D0%A1%D0%9A%D0%9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F%D0%B7%D1%8B%D0%BA%D0%B8_%D0%BC%D0%B8%D1%80%D0%B0" TargetMode="External"/><Relationship Id="rId5" Type="http://schemas.openxmlformats.org/officeDocument/2006/relationships/hyperlink" Target="http://ru.wikipedia.org/wiki/2000_%D0%B3%D0%BE%D0%B4" TargetMode="External"/><Relationship Id="rId4" Type="http://schemas.openxmlformats.org/officeDocument/2006/relationships/hyperlink" Target="http://ru.wikipedia.org/wiki/21_%D1%84%D0%B5%D0%B2%D1%80%D0%B0%D0%BB%D1%8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3%D0%9A%D0%A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1%D0%B5%D1%80%D1%81%D0%B5%D0%B9_%D0%A3%D0%BC%D0%B0%D1%80_%D0%A5%D0%B0%D0%BF%D1%85%D0%B0%D0%BB%D0%BE%D0%B2%D0%B8%D1%87" TargetMode="External"/><Relationship Id="rId13" Type="http://schemas.openxmlformats.org/officeDocument/2006/relationships/hyperlink" Target="http://ru.wikipedia.org/wiki/%D0%9A%D0%B8%D1%80%D0%B8%D0%BB%D0%BB%D0%B8%D0%B7%D0%B0%D1%86%D0%B8%D1%8F" TargetMode="External"/><Relationship Id="rId3" Type="http://schemas.openxmlformats.org/officeDocument/2006/relationships/hyperlink" Target="http://ru.wikipedia.org/wiki/%D0%9B%D0%B8%D0%BD%D0%B3%D0%B2%D0%B8%D1%81%D1%82" TargetMode="External"/><Relationship Id="rId7" Type="http://schemas.openxmlformats.org/officeDocument/2006/relationships/hyperlink" Target="http://ru.wikipedia.org/wiki/%D0%91%D0%B0%D1%81%D0%BD%D0%BE%D0%BF%D0%B8%D1%81%D0%B5%D1%86" TargetMode="External"/><Relationship Id="rId12" Type="http://schemas.openxmlformats.org/officeDocument/2006/relationships/hyperlink" Target="http://ru.wikipedia.org/wiki/1938_%D0%B3%D0%BE%D0%B4" TargetMode="External"/><Relationship Id="rId2" Type="http://schemas.openxmlformats.org/officeDocument/2006/relationships/hyperlink" Target="http://ru.wikipedia.org/wiki/1855_%D0%B3%D0%BE%D0%B4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ru.wikipedia.org/wiki/%D0%9F%D0%BE%D1%8D%D1%82" TargetMode="External"/><Relationship Id="rId11" Type="http://schemas.openxmlformats.org/officeDocument/2006/relationships/hyperlink" Target="http://ru.wikipedia.org/wiki/1927_%D0%B3%D0%BE%D0%B4" TargetMode="External"/><Relationship Id="rId5" Type="http://schemas.openxmlformats.org/officeDocument/2006/relationships/hyperlink" Target="http://ru.wikipedia.org/wiki/%D0%9F%D0%B8%D1%81%D0%B0%D1%82%D0%B5%D0%BB%D1%8C" TargetMode="External"/><Relationship Id="rId10" Type="http://schemas.openxmlformats.org/officeDocument/2006/relationships/hyperlink" Target="http://ru.wikipedia.org/wiki/1918_%D0%B3%D0%BE%D0%B4" TargetMode="External"/><Relationship Id="rId4" Type="http://schemas.openxmlformats.org/officeDocument/2006/relationships/hyperlink" Target="http://ru.wikipedia.org/wiki/%D0%A3%D1%87%D0%B5%D0%BD%D1%8B%D0%B9" TargetMode="External"/><Relationship Id="rId9" Type="http://schemas.openxmlformats.org/officeDocument/2006/relationships/hyperlink" Target="http://ru.wikipedia.org/wiki/%D0%90%D0%B4%D1%8B%D0%B3%D1%81%D0%BA%D0%B0%D1%8F_%D0%BB%D0%B8%D1%82%D0%B5%D1%80%D0%B0%D1%82%D1%83%D1%80%D0%B0" TargetMode="External"/><Relationship Id="rId1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Международный день родного языка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929198"/>
            <a:ext cx="6400800" cy="70960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Урок подготовлен учителем русского языка и литературы МАОУ СОШ № 5 г.Туапсе Шаповаловой Г.В</a:t>
            </a:r>
            <a:r>
              <a:rPr lang="ru-RU" dirty="0" smtClean="0"/>
              <a:t>.</a:t>
            </a:r>
          </a:p>
          <a:p>
            <a:r>
              <a:rPr lang="ru-RU" dirty="0"/>
              <a:t>д</a:t>
            </a:r>
            <a:r>
              <a:rPr lang="ru-RU" smtClean="0"/>
              <a:t>ля </a:t>
            </a:r>
            <a:r>
              <a:rPr lang="ru-RU" dirty="0" smtClean="0"/>
              <a:t>учащихся </a:t>
            </a:r>
            <a:r>
              <a:rPr lang="ru-RU" smtClean="0"/>
              <a:t>7-8 классов</a:t>
            </a:r>
            <a:endParaRPr lang="ru-RU" dirty="0"/>
          </a:p>
        </p:txBody>
      </p:sp>
      <p:pic>
        <p:nvPicPr>
          <p:cNvPr id="5123" name="Picture 3" descr="G:\Школа\Разное\Картинки\Анимация\AG00029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429000"/>
            <a:ext cx="1428750" cy="1133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09600"/>
            <a:ext cx="8329642" cy="533384"/>
          </a:xfrm>
        </p:spPr>
        <p:txBody>
          <a:bodyPr/>
          <a:lstStyle/>
          <a:p>
            <a:pPr algn="ctr"/>
            <a:r>
              <a:rPr lang="ru-RU" dirty="0" smtClean="0"/>
              <a:t>Армянский язык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571612"/>
            <a:ext cx="8258204" cy="5286388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Армя́нский</a:t>
            </a:r>
            <a:r>
              <a:rPr lang="ru-RU" b="1" dirty="0" smtClean="0"/>
              <a:t> </a:t>
            </a:r>
            <a:r>
              <a:rPr lang="ru-RU" b="1" dirty="0" err="1" smtClean="0"/>
              <a:t>язы́к</a:t>
            </a:r>
            <a:r>
              <a:rPr lang="ru-RU" dirty="0" smtClean="0"/>
              <a:t> — </a:t>
            </a:r>
            <a:r>
              <a:rPr lang="ru-RU" u="sng" dirty="0" smtClean="0">
                <a:hlinkClick r:id="rId2" tooltip="Индоевропейские языки"/>
              </a:rPr>
              <a:t>индоевропейский язык</a:t>
            </a:r>
            <a:r>
              <a:rPr lang="ru-RU" dirty="0" smtClean="0"/>
              <a:t>,  является одним из </a:t>
            </a:r>
            <a:r>
              <a:rPr lang="ru-RU" u="sng" dirty="0" smtClean="0">
                <a:hlinkClick r:id="rId3" tooltip="Письменность"/>
              </a:rPr>
              <a:t>древнеписьменных</a:t>
            </a:r>
            <a:r>
              <a:rPr lang="ru-RU" dirty="0" smtClean="0"/>
              <a:t>. </a:t>
            </a:r>
            <a:r>
              <a:rPr lang="ru-RU" u="sng" dirty="0" smtClean="0">
                <a:hlinkClick r:id="rId4" tooltip="История создания армянского алфавита"/>
              </a:rPr>
              <a:t>Армянский алфавит</a:t>
            </a:r>
            <a:r>
              <a:rPr lang="ru-RU" dirty="0" smtClean="0"/>
              <a:t> создан </a:t>
            </a:r>
            <a:r>
              <a:rPr lang="ru-RU" u="sng" dirty="0" smtClean="0">
                <a:hlinkClick r:id="rId5" tooltip="Месроп Маштоц"/>
              </a:rPr>
              <a:t>Месропом Маштоцем</a:t>
            </a:r>
            <a:r>
              <a:rPr lang="ru-RU" dirty="0" smtClean="0"/>
              <a:t> в </a:t>
            </a:r>
            <a:r>
              <a:rPr lang="ru-RU" u="sng" dirty="0" smtClean="0">
                <a:hlinkClick r:id="rId6" tooltip="405"/>
              </a:rPr>
              <a:t>405</a:t>
            </a:r>
            <a:r>
              <a:rPr lang="ru-RU" dirty="0" smtClean="0"/>
              <a:t>—</a:t>
            </a:r>
            <a:r>
              <a:rPr lang="ru-RU" u="sng" dirty="0" smtClean="0">
                <a:hlinkClick r:id="rId7" tooltip="406"/>
              </a:rPr>
              <a:t>406</a:t>
            </a:r>
            <a:r>
              <a:rPr lang="ru-RU" dirty="0" smtClean="0"/>
              <a:t> гг. н. э. Общее число говорящих по всему миру — около 6,4 млн.человек. </a:t>
            </a:r>
          </a:p>
          <a:p>
            <a:r>
              <a:rPr lang="ru-RU" dirty="0" smtClean="0"/>
              <a:t>Лингвистические особенности языка: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 фонетике 6 </a:t>
            </a:r>
            <a:r>
              <a:rPr lang="ru-RU" dirty="0" smtClean="0">
                <a:hlinkClick r:id="rId8" tooltip="Гласный звук"/>
              </a:rPr>
              <a:t>гласных</a:t>
            </a:r>
            <a:r>
              <a:rPr lang="ru-RU" dirty="0" smtClean="0"/>
              <a:t> и 30 </a:t>
            </a:r>
            <a:r>
              <a:rPr lang="ru-RU" dirty="0" smtClean="0">
                <a:hlinkClick r:id="rId9" tooltip="Согласный звук"/>
              </a:rPr>
              <a:t>согласных</a:t>
            </a:r>
            <a:r>
              <a:rPr lang="ru-RU" dirty="0" smtClean="0"/>
              <a:t> </a:t>
            </a:r>
            <a:r>
              <a:rPr lang="ru-RU" dirty="0" smtClean="0">
                <a:hlinkClick r:id="rId10" tooltip="Фонема"/>
              </a:rPr>
              <a:t>фонем</a:t>
            </a:r>
            <a:r>
              <a:rPr lang="ru-RU" dirty="0" smtClean="0"/>
              <a:t>,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различение 7 </a:t>
            </a:r>
            <a:r>
              <a:rPr lang="ru-RU" dirty="0" smtClean="0">
                <a:solidFill>
                  <a:srgbClr val="7030A0"/>
                </a:solidFill>
              </a:rPr>
              <a:t>падежей</a:t>
            </a:r>
            <a:r>
              <a:rPr lang="ru-RU" dirty="0" smtClean="0"/>
              <a:t> (именительный, родительный, дательный, винительный, творительный, отложительный, местный) и 8 типов склонения,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наличие </a:t>
            </a:r>
            <a:r>
              <a:rPr lang="ru-RU" dirty="0" smtClean="0">
                <a:solidFill>
                  <a:srgbClr val="7030A0"/>
                </a:solidFill>
              </a:rPr>
              <a:t>у глагола </a:t>
            </a:r>
            <a:r>
              <a:rPr lang="ru-RU" dirty="0" smtClean="0"/>
              <a:t>3 залогов (действительный, страдательный и средний), 3 лиц, 2 чисел, 5 наклонений (изъявительное, повелительное, желательное, условное, побудительное), 3 времён (настоящее, прошедшее, будущее), 3 видов действия (совершаемый, совершённый и подлежащий совершению).</a:t>
            </a:r>
          </a:p>
          <a:p>
            <a:endParaRPr lang="ru-RU" dirty="0"/>
          </a:p>
        </p:txBody>
      </p:sp>
      <p:pic>
        <p:nvPicPr>
          <p:cNvPr id="9219" name="Picture 3" descr="G:\Школа\Разное\Картинки\Анимация\BD20656_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488" y="1142985"/>
            <a:ext cx="3429000" cy="428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09600"/>
            <a:ext cx="8186766" cy="676260"/>
          </a:xfrm>
        </p:spPr>
        <p:txBody>
          <a:bodyPr/>
          <a:lstStyle/>
          <a:p>
            <a:pPr algn="ctr"/>
            <a:r>
              <a:rPr lang="ru-RU" dirty="0" smtClean="0"/>
              <a:t>Украинский язык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357298"/>
            <a:ext cx="8258204" cy="485778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современном украинском литературном языке насчитывается 38 фонем, из них 6 гласных и 32 согласных.  </a:t>
            </a:r>
            <a:r>
              <a:rPr lang="ru-RU" dirty="0" smtClean="0">
                <a:hlinkClick r:id="rId2" tooltip="Существительное"/>
              </a:rPr>
              <a:t>Существительные</a:t>
            </a:r>
            <a:r>
              <a:rPr lang="ru-RU" dirty="0" smtClean="0"/>
              <a:t> и </a:t>
            </a:r>
            <a:r>
              <a:rPr lang="ru-RU" dirty="0" smtClean="0">
                <a:hlinkClick r:id="rId3" tooltip="Прилагательное"/>
              </a:rPr>
              <a:t>прилагательные</a:t>
            </a:r>
            <a:r>
              <a:rPr lang="ru-RU" dirty="0" smtClean="0"/>
              <a:t> изменяются по семи </a:t>
            </a:r>
            <a:r>
              <a:rPr lang="ru-RU" dirty="0" smtClean="0">
                <a:hlinkClick r:id="rId4" tooltip="Падеж"/>
              </a:rPr>
              <a:t>падежам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>
                <a:hlinkClick r:id="rId5" tooltip="Именительный падеж"/>
              </a:rPr>
              <a:t>именительный</a:t>
            </a:r>
            <a:r>
              <a:rPr lang="ru-RU" dirty="0" smtClean="0"/>
              <a:t> </a:t>
            </a:r>
            <a:r>
              <a:rPr lang="ru-RU" i="1" dirty="0" err="1" smtClean="0"/>
              <a:t>новий</a:t>
            </a:r>
            <a:r>
              <a:rPr lang="ru-RU" i="1" dirty="0" smtClean="0"/>
              <a:t> пан</a:t>
            </a:r>
            <a:endParaRPr lang="ru-RU" dirty="0" smtClean="0"/>
          </a:p>
          <a:p>
            <a:pPr lvl="0"/>
            <a:r>
              <a:rPr lang="ru-RU" dirty="0" smtClean="0">
                <a:hlinkClick r:id="rId6" tooltip="Родительный падеж"/>
              </a:rPr>
              <a:t>родительный</a:t>
            </a:r>
            <a:r>
              <a:rPr lang="ru-RU" dirty="0" smtClean="0"/>
              <a:t> </a:t>
            </a:r>
            <a:r>
              <a:rPr lang="ru-RU" i="1" dirty="0" smtClean="0"/>
              <a:t>нового пана</a:t>
            </a:r>
            <a:endParaRPr lang="ru-RU" dirty="0" smtClean="0"/>
          </a:p>
          <a:p>
            <a:pPr lvl="0"/>
            <a:r>
              <a:rPr lang="ru-RU" dirty="0" smtClean="0">
                <a:hlinkClick r:id="rId7" tooltip="Дательный падеж"/>
              </a:rPr>
              <a:t>дательный</a:t>
            </a:r>
            <a:r>
              <a:rPr lang="ru-RU" dirty="0" smtClean="0"/>
              <a:t> </a:t>
            </a:r>
            <a:r>
              <a:rPr lang="ru-RU" i="1" dirty="0" smtClean="0"/>
              <a:t>новому пану</a:t>
            </a:r>
            <a:endParaRPr lang="ru-RU" dirty="0" smtClean="0"/>
          </a:p>
          <a:p>
            <a:pPr lvl="0"/>
            <a:r>
              <a:rPr lang="ru-RU" dirty="0" smtClean="0">
                <a:hlinkClick r:id="rId8" tooltip="Винительный падеж"/>
              </a:rPr>
              <a:t>винительный</a:t>
            </a:r>
            <a:r>
              <a:rPr lang="ru-RU" dirty="0" smtClean="0"/>
              <a:t> </a:t>
            </a:r>
            <a:r>
              <a:rPr lang="ru-RU" i="1" dirty="0" smtClean="0"/>
              <a:t>нового пана</a:t>
            </a:r>
            <a:endParaRPr lang="ru-RU" dirty="0" smtClean="0"/>
          </a:p>
          <a:p>
            <a:pPr lvl="0"/>
            <a:r>
              <a:rPr lang="ru-RU" dirty="0" smtClean="0">
                <a:hlinkClick r:id="rId9" tooltip="Творительный падеж"/>
              </a:rPr>
              <a:t>творительный</a:t>
            </a:r>
            <a:r>
              <a:rPr lang="ru-RU" dirty="0" smtClean="0"/>
              <a:t> </a:t>
            </a:r>
            <a:r>
              <a:rPr lang="ru-RU" i="1" dirty="0" err="1" smtClean="0"/>
              <a:t>новим</a:t>
            </a:r>
            <a:r>
              <a:rPr lang="ru-RU" i="1" dirty="0" smtClean="0"/>
              <a:t> паном</a:t>
            </a:r>
            <a:endParaRPr lang="ru-RU" dirty="0" smtClean="0"/>
          </a:p>
          <a:p>
            <a:pPr lvl="0"/>
            <a:r>
              <a:rPr lang="ru-RU" dirty="0" smtClean="0">
                <a:hlinkClick r:id="rId10" tooltip="Местный падеж"/>
              </a:rPr>
              <a:t>местный</a:t>
            </a:r>
            <a:r>
              <a:rPr lang="ru-RU" dirty="0" smtClean="0"/>
              <a:t> </a:t>
            </a:r>
            <a:r>
              <a:rPr lang="ru-RU" i="1" dirty="0" smtClean="0"/>
              <a:t>на новому </a:t>
            </a:r>
            <a:r>
              <a:rPr lang="ru-RU" i="1" dirty="0" err="1" smtClean="0"/>
              <a:t>пані</a:t>
            </a:r>
            <a:endParaRPr lang="ru-RU" dirty="0" smtClean="0"/>
          </a:p>
          <a:p>
            <a:pPr lvl="0"/>
            <a:r>
              <a:rPr lang="ru-RU" dirty="0" smtClean="0">
                <a:hlinkClick r:id="rId11" tooltip="Звательный падеж"/>
              </a:rPr>
              <a:t>звательный</a:t>
            </a:r>
            <a:r>
              <a:rPr lang="ru-RU" dirty="0" smtClean="0"/>
              <a:t> </a:t>
            </a:r>
            <a:r>
              <a:rPr lang="ru-RU" i="1" dirty="0" err="1" smtClean="0"/>
              <a:t>новий</a:t>
            </a:r>
            <a:r>
              <a:rPr lang="ru-RU" i="1" dirty="0" smtClean="0"/>
              <a:t> пане!</a:t>
            </a:r>
            <a:endParaRPr lang="ru-RU" dirty="0" smtClean="0"/>
          </a:p>
          <a:p>
            <a:r>
              <a:rPr lang="ru-RU" dirty="0" smtClean="0"/>
              <a:t>Выделяется четыре склонения существительных.</a:t>
            </a:r>
          </a:p>
          <a:p>
            <a:r>
              <a:rPr lang="ru-RU" dirty="0" smtClean="0">
                <a:hlinkClick r:id="rId12" tooltip="Двойственное число"/>
              </a:rPr>
              <a:t>Двойственное число</a:t>
            </a:r>
            <a:r>
              <a:rPr lang="ru-RU" dirty="0" smtClean="0"/>
              <a:t> сохраняется в нескольких  формах творительного падежа: </a:t>
            </a:r>
            <a:r>
              <a:rPr lang="ru-RU" i="1" dirty="0" err="1" smtClean="0"/>
              <a:t>очима</a:t>
            </a:r>
            <a:r>
              <a:rPr lang="ru-RU" dirty="0" smtClean="0"/>
              <a:t>, </a:t>
            </a:r>
            <a:r>
              <a:rPr lang="ru-RU" i="1" dirty="0" err="1" smtClean="0"/>
              <a:t>плечима</a:t>
            </a:r>
            <a:r>
              <a:rPr lang="ru-RU" dirty="0" smtClean="0"/>
              <a:t>, </a:t>
            </a:r>
            <a:r>
              <a:rPr lang="ru-RU" i="1" dirty="0" err="1" smtClean="0"/>
              <a:t>ушима</a:t>
            </a:r>
            <a:r>
              <a:rPr lang="ru-RU" dirty="0" smtClean="0"/>
              <a:t>, </a:t>
            </a:r>
            <a:r>
              <a:rPr lang="ru-RU" i="1" dirty="0" err="1" smtClean="0"/>
              <a:t>дверима</a:t>
            </a:r>
            <a:r>
              <a:rPr lang="ru-RU" i="1" dirty="0" smtClean="0"/>
              <a:t>. </a:t>
            </a:r>
            <a:r>
              <a:rPr lang="ru-RU" dirty="0" smtClean="0"/>
              <a:t>В украинском языке четыре времени </a:t>
            </a:r>
            <a:r>
              <a:rPr lang="ru-RU" dirty="0" smtClean="0">
                <a:hlinkClick r:id="rId13" tooltip="Глагол"/>
              </a:rPr>
              <a:t>глаголов</a:t>
            </a:r>
            <a:endParaRPr lang="ru-RU" sz="1800" dirty="0" smtClean="0"/>
          </a:p>
          <a:p>
            <a:pPr lvl="0"/>
            <a:r>
              <a:rPr lang="ru-RU" dirty="0" smtClean="0"/>
              <a:t>настоящее: </a:t>
            </a:r>
            <a:r>
              <a:rPr lang="uk-UA" i="1" dirty="0" smtClean="0"/>
              <a:t>читає</a:t>
            </a:r>
            <a:r>
              <a:rPr lang="ru-RU" dirty="0" smtClean="0"/>
              <a:t> </a:t>
            </a:r>
            <a:endParaRPr lang="ru-RU" sz="1800" dirty="0" smtClean="0"/>
          </a:p>
          <a:p>
            <a:pPr lvl="0"/>
            <a:r>
              <a:rPr lang="ru-RU" dirty="0" smtClean="0"/>
              <a:t>прошедшее: </a:t>
            </a:r>
            <a:r>
              <a:rPr lang="uk-UA" i="1" dirty="0" smtClean="0"/>
              <a:t>читав</a:t>
            </a:r>
            <a:endParaRPr lang="ru-RU" sz="1800" dirty="0" smtClean="0"/>
          </a:p>
          <a:p>
            <a:pPr lvl="0"/>
            <a:r>
              <a:rPr lang="ru-RU" dirty="0" smtClean="0">
                <a:hlinkClick r:id="rId14" tooltip="Плюсквамперфект"/>
              </a:rPr>
              <a:t>давнопрошедшее</a:t>
            </a:r>
            <a:r>
              <a:rPr lang="ru-RU" dirty="0" smtClean="0"/>
              <a:t>: </a:t>
            </a:r>
            <a:r>
              <a:rPr lang="uk-UA" i="1" dirty="0" smtClean="0"/>
              <a:t>читав був</a:t>
            </a:r>
            <a:endParaRPr lang="ru-RU" sz="1800" dirty="0" smtClean="0"/>
          </a:p>
          <a:p>
            <a:pPr lvl="0"/>
            <a:r>
              <a:rPr lang="ru-RU" dirty="0" smtClean="0"/>
              <a:t>будущее:</a:t>
            </a:r>
            <a:endParaRPr lang="ru-RU" sz="1800" dirty="0" smtClean="0"/>
          </a:p>
          <a:p>
            <a:pPr lvl="1"/>
            <a:r>
              <a:rPr lang="ru-RU" dirty="0" smtClean="0"/>
              <a:t>для глаголов несовершенного вида образуется двумя способами:</a:t>
            </a:r>
            <a:endParaRPr lang="ru-RU" sz="1600" dirty="0" smtClean="0"/>
          </a:p>
          <a:p>
            <a:pPr lvl="2"/>
            <a:r>
              <a:rPr lang="ru-RU" dirty="0" smtClean="0"/>
              <a:t>составное с формами глаголы </a:t>
            </a:r>
            <a:r>
              <a:rPr lang="ru-RU" i="1" dirty="0" smtClean="0"/>
              <a:t>бути</a:t>
            </a:r>
            <a:r>
              <a:rPr lang="ru-RU" dirty="0" smtClean="0"/>
              <a:t>: </a:t>
            </a:r>
            <a:r>
              <a:rPr lang="uk-UA" i="1" dirty="0" smtClean="0"/>
              <a:t>буде читати</a:t>
            </a:r>
            <a:endParaRPr lang="ru-RU" sz="1400" dirty="0" smtClean="0"/>
          </a:p>
          <a:p>
            <a:pPr lvl="2"/>
            <a:r>
              <a:rPr lang="ru-RU" dirty="0" smtClean="0"/>
              <a:t>слитное с формами глагола </a:t>
            </a:r>
            <a:r>
              <a:rPr lang="ru-RU" i="1" dirty="0" smtClean="0"/>
              <a:t>яти (</a:t>
            </a:r>
            <a:r>
              <a:rPr lang="ru-RU" i="1" dirty="0" err="1" smtClean="0"/>
              <a:t>имати</a:t>
            </a:r>
            <a:r>
              <a:rPr lang="ru-RU" i="1" dirty="0" smtClean="0"/>
              <a:t>)</a:t>
            </a:r>
            <a:r>
              <a:rPr lang="ru-RU" dirty="0" smtClean="0"/>
              <a:t>: </a:t>
            </a:r>
            <a:r>
              <a:rPr lang="uk-UA" i="1" dirty="0" smtClean="0"/>
              <a:t>читатиме</a:t>
            </a:r>
            <a:r>
              <a:rPr lang="ru-RU" dirty="0" smtClean="0"/>
              <a:t> (из </a:t>
            </a:r>
            <a:r>
              <a:rPr lang="uk-UA" i="1" dirty="0" smtClean="0"/>
              <a:t>читати + </a:t>
            </a:r>
            <a:r>
              <a:rPr lang="uk-UA" i="1" dirty="0" err="1" smtClean="0"/>
              <a:t>име</a:t>
            </a:r>
            <a:r>
              <a:rPr lang="ru-RU" dirty="0" smtClean="0"/>
              <a:t>)</a:t>
            </a:r>
            <a:endParaRPr lang="ru-RU" sz="1400" dirty="0" smtClean="0"/>
          </a:p>
          <a:p>
            <a:pPr lvl="1"/>
            <a:r>
              <a:rPr lang="ru-RU" dirty="0" smtClean="0"/>
              <a:t>для глаголов совершенного вида — только простое: </a:t>
            </a:r>
            <a:r>
              <a:rPr lang="uk-UA" i="1" dirty="0" smtClean="0"/>
              <a:t>прочитає</a:t>
            </a:r>
            <a:endParaRPr lang="ru-RU" sz="1600" dirty="0" smtClean="0"/>
          </a:p>
          <a:p>
            <a:endParaRPr lang="ru-RU" dirty="0"/>
          </a:p>
        </p:txBody>
      </p:sp>
      <p:pic>
        <p:nvPicPr>
          <p:cNvPr id="8194" name="Picture 2" descr="G:\Школа\Разное\Картинки\Анимация\J0095711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15008" y="2643182"/>
            <a:ext cx="200025" cy="200025"/>
          </a:xfrm>
          <a:prstGeom prst="rect">
            <a:avLst/>
          </a:prstGeom>
          <a:noFill/>
        </p:spPr>
      </p:pic>
      <p:pic>
        <p:nvPicPr>
          <p:cNvPr id="8195" name="Picture 3" descr="G:\Школа\Разное\Картинки\Анимация\AG00030_.GIF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786578" y="4714884"/>
            <a:ext cx="1428750" cy="1390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Мысли великих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1143363"/>
            <a:ext cx="814393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52322"/>
                </a:solidFill>
                <a:effectLst/>
                <a:ea typeface="Times New Roman" pitchFamily="18" charset="0"/>
                <a:cs typeface="Times New Roman" pitchFamily="18" charset="0"/>
              </a:rPr>
              <a:t>Не язык орудие поэта, а скорее наоборот: поэт - орудие языка.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270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И. Бродский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1270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52322"/>
                </a:solidFill>
                <a:effectLst/>
                <a:ea typeface="Times New Roman" pitchFamily="18" charset="0"/>
                <a:cs typeface="Times New Roman" pitchFamily="18" charset="0"/>
              </a:rPr>
              <a:t>Язык - это сосуд, в котором отливаются, сохраняются и передаются идеи и представления народа.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270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Иоган Гердер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1270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52322"/>
                </a:solidFill>
                <a:effectLst/>
                <a:ea typeface="Times New Roman" pitchFamily="18" charset="0"/>
                <a:cs typeface="Times New Roman" pitchFamily="18" charset="0"/>
              </a:rPr>
              <a:t>Для познания нравов какого ни есть народа старайся прежде всего изучить его язык.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270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Пифагор</a:t>
            </a:r>
            <a:endParaRPr kumimoji="0" lang="ru-RU" sz="1600" b="0" i="0" u="sng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</a:endParaRPr>
          </a:p>
          <a:p>
            <a:pPr marL="0" marR="0" lvl="0" indent="1270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52322"/>
                </a:solidFill>
                <a:effectLst/>
                <a:ea typeface="Times New Roman" pitchFamily="18" charset="0"/>
                <a:cs typeface="Times New Roman" pitchFamily="18" charset="0"/>
              </a:rPr>
              <a:t>Язык народа, бесспорно, главнейший и неисчерпаемый родник наш.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270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В.И. Даль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1270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52322"/>
                </a:solidFill>
                <a:effectLst/>
                <a:ea typeface="Times New Roman" pitchFamily="18" charset="0"/>
                <a:cs typeface="Times New Roman" pitchFamily="18" charset="0"/>
              </a:rPr>
              <a:t>Труднее всего научиться общему языку.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270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Лешек Кумор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1270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52322"/>
                </a:solidFill>
                <a:effectLst/>
                <a:ea typeface="Times New Roman" pitchFamily="18" charset="0"/>
                <a:cs typeface="Times New Roman" pitchFamily="18" charset="0"/>
              </a:rPr>
              <a:t>Язык- лучший посредник для установления дружбы и согласия.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270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2"/>
              </a:rPr>
              <a:t>Э. Роттердамский</a:t>
            </a:r>
            <a:endParaRPr kumimoji="0" lang="ru-RU" sz="1600" b="0" i="0" u="sng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1270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52322"/>
                </a:solidFill>
                <a:effectLst/>
                <a:ea typeface="Times New Roman" pitchFamily="18" charset="0"/>
                <a:cs typeface="Times New Roman" pitchFamily="18" charset="0"/>
              </a:rPr>
              <a:t>Кто не знает чужих языков, не имеет понятия и о своем.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270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И.В. Гете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1270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52322"/>
                </a:solidFill>
                <a:effectLst/>
                <a:ea typeface="Times New Roman" pitchFamily="18" charset="0"/>
                <a:cs typeface="Times New Roman" pitchFamily="18" charset="0"/>
              </a:rPr>
              <a:t>Богатство языка есть богатство мыслей.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270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Н.М.  Карамзин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1270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52322"/>
                </a:solidFill>
                <a:effectLst/>
                <a:ea typeface="Times New Roman" pitchFamily="18" charset="0"/>
                <a:cs typeface="Times New Roman" pitchFamily="18" charset="0"/>
              </a:rPr>
              <a:t>Неясность слова есть неизменный признак неясности мысли.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270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3"/>
              </a:rPr>
              <a:t>Л.Н. Толстой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1270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1270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0" name="Picture 2" descr="G:\Школа\Разное\Картинки\Анимация\AG00013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42852"/>
            <a:ext cx="1428750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праздника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Международный день родного языка учреждён решением 30-й сессии Генеральной конференции </a:t>
            </a:r>
            <a:r>
              <a:rPr lang="ru-RU" dirty="0">
                <a:hlinkClick r:id="rId2" tooltip="ЮНЕСКО"/>
              </a:rPr>
              <a:t>ЮНЕСКО</a:t>
            </a:r>
            <a:r>
              <a:rPr lang="ru-RU" dirty="0"/>
              <a:t> в ноябре </a:t>
            </a:r>
            <a:r>
              <a:rPr lang="ru-RU" dirty="0">
                <a:hlinkClick r:id="rId3" tooltip="1999 год"/>
              </a:rPr>
              <a:t>1999 года</a:t>
            </a:r>
            <a:r>
              <a:rPr lang="ru-RU" dirty="0"/>
              <a:t> и отмечается </a:t>
            </a:r>
            <a:r>
              <a:rPr lang="ru-RU" dirty="0">
                <a:hlinkClick r:id="rId4" tooltip="21 февраля"/>
              </a:rPr>
              <a:t>21 февраля</a:t>
            </a:r>
            <a:r>
              <a:rPr lang="ru-RU" dirty="0"/>
              <a:t> с </a:t>
            </a:r>
            <a:r>
              <a:rPr lang="ru-RU" dirty="0">
                <a:hlinkClick r:id="rId5" tooltip="2000 год"/>
              </a:rPr>
              <a:t>2000 года</a:t>
            </a:r>
            <a:r>
              <a:rPr lang="ru-RU" dirty="0"/>
              <a:t> с целью защиты языкового и культурного многообразия. По оценкам ЮНЕСКО половина из 6 тысяч </a:t>
            </a:r>
            <a:r>
              <a:rPr lang="ru-RU" dirty="0">
                <a:hlinkClick r:id="rId6" tooltip="Языки мира"/>
              </a:rPr>
              <a:t>языков мира</a:t>
            </a:r>
            <a:r>
              <a:rPr lang="ru-RU" dirty="0"/>
              <a:t> находится под угрозой исчезновения.</a:t>
            </a:r>
          </a:p>
          <a:p>
            <a:endParaRPr lang="ru-RU" dirty="0"/>
          </a:p>
        </p:txBody>
      </p:sp>
      <p:pic>
        <p:nvPicPr>
          <p:cNvPr id="1027" name="Picture 3" descr="G:\Школа\Разное\Картинки\Анимация\AG00037_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4929198"/>
            <a:ext cx="10858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u="sng" dirty="0"/>
              <a:t/>
            </a:r>
            <a:br>
              <a:rPr lang="ru-RU" u="sng" dirty="0"/>
            </a:br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sz="3300" dirty="0"/>
              <a:t>В </a:t>
            </a:r>
            <a:r>
              <a:rPr lang="ru-RU" sz="3300" dirty="0">
                <a:solidFill>
                  <a:srgbClr val="FF0000"/>
                </a:solidFill>
              </a:rPr>
              <a:t>Индии</a:t>
            </a:r>
            <a:r>
              <a:rPr lang="ru-RU" sz="3300" dirty="0"/>
              <a:t> нет ни одного языка, который мог бы считаться языком большинства. Почти в каждом штате говорят на своем собственном языке. </a:t>
            </a:r>
            <a:endParaRPr lang="ru-RU" sz="3300" dirty="0" smtClean="0"/>
          </a:p>
          <a:p>
            <a:pPr>
              <a:buFont typeface="Wingdings" pitchFamily="2" charset="2"/>
              <a:buChar char="Ø"/>
            </a:pPr>
            <a:endParaRPr lang="ru-RU" sz="3300" dirty="0"/>
          </a:p>
          <a:p>
            <a:pPr>
              <a:buFont typeface="Wingdings" pitchFamily="2" charset="2"/>
              <a:buChar char="Ø"/>
            </a:pPr>
            <a:r>
              <a:rPr lang="ru-RU" sz="3300" dirty="0"/>
              <a:t>На </a:t>
            </a:r>
            <a:r>
              <a:rPr lang="ru-RU" sz="3300" dirty="0">
                <a:solidFill>
                  <a:srgbClr val="FF0000"/>
                </a:solidFill>
              </a:rPr>
              <a:t>кандасе</a:t>
            </a:r>
            <a:r>
              <a:rPr lang="ru-RU" sz="3300" dirty="0"/>
              <a:t> (язык Новой Ирландии) говорит 480 человек. </a:t>
            </a:r>
            <a:endParaRPr lang="ru-RU" sz="3300" dirty="0" smtClean="0"/>
          </a:p>
          <a:p>
            <a:pPr>
              <a:buFont typeface="Wingdings" pitchFamily="2" charset="2"/>
              <a:buChar char="Ø"/>
            </a:pPr>
            <a:endParaRPr lang="ru-RU" sz="3300" dirty="0" smtClean="0"/>
          </a:p>
          <a:p>
            <a:pPr>
              <a:buFont typeface="Wingdings" pitchFamily="2" charset="2"/>
              <a:buChar char="Ø"/>
            </a:pPr>
            <a:r>
              <a:rPr lang="ru-RU" sz="3300" dirty="0" smtClean="0"/>
              <a:t>Одним </a:t>
            </a:r>
            <a:r>
              <a:rPr lang="ru-RU" sz="3300" dirty="0"/>
              <a:t>из самых редких, по признанию ЮНЕСКО, является </a:t>
            </a:r>
            <a:r>
              <a:rPr lang="ru-RU" sz="3300" dirty="0" smtClean="0">
                <a:solidFill>
                  <a:srgbClr val="FF0000"/>
                </a:solidFill>
              </a:rPr>
              <a:t>эстонский</a:t>
            </a:r>
            <a:r>
              <a:rPr lang="ru-RU" sz="3300" dirty="0" smtClean="0"/>
              <a:t> язык. Кстати</a:t>
            </a:r>
            <a:r>
              <a:rPr lang="ru-RU" sz="3300" dirty="0"/>
              <a:t>, более половины эстонских учеников предпочли бы вместо </a:t>
            </a:r>
            <a:r>
              <a:rPr lang="ru-RU" sz="3300" dirty="0" smtClean="0"/>
              <a:t>родного эстонского  </a:t>
            </a:r>
            <a:r>
              <a:rPr lang="ru-RU" sz="3300" dirty="0"/>
              <a:t>изучать английский. </a:t>
            </a:r>
            <a:endParaRPr lang="ru-RU" sz="3300" dirty="0" smtClean="0"/>
          </a:p>
          <a:p>
            <a:pPr>
              <a:buFont typeface="Wingdings" pitchFamily="2" charset="2"/>
              <a:buChar char="Ø"/>
            </a:pPr>
            <a:endParaRPr lang="ru-RU" sz="3300" dirty="0" smtClean="0"/>
          </a:p>
          <a:p>
            <a:pPr>
              <a:buFont typeface="Wingdings" pitchFamily="2" charset="2"/>
              <a:buChar char="Ø"/>
            </a:pPr>
            <a:r>
              <a:rPr lang="ru-RU" sz="3300" dirty="0" smtClean="0"/>
              <a:t>Впрочем</a:t>
            </a:r>
            <a:r>
              <a:rPr lang="ru-RU" sz="3300" dirty="0"/>
              <a:t>, самый редкий язык в Европе – это </a:t>
            </a:r>
            <a:r>
              <a:rPr lang="ru-RU" sz="3300" dirty="0">
                <a:solidFill>
                  <a:srgbClr val="FF0000"/>
                </a:solidFill>
              </a:rPr>
              <a:t>ливонский</a:t>
            </a:r>
            <a:r>
              <a:rPr lang="ru-RU" sz="3300" dirty="0"/>
              <a:t>, язык, родственный финскому. На ливонском сейчас говорят примерно 200 граждан Латвии. </a:t>
            </a:r>
            <a:br>
              <a:rPr lang="ru-RU" sz="3300" dirty="0"/>
            </a:br>
            <a:endParaRPr lang="ru-RU" sz="3300" dirty="0"/>
          </a:p>
          <a:p>
            <a:pPr>
              <a:buFont typeface="Wingdings" pitchFamily="2" charset="2"/>
              <a:buChar char="Ø"/>
            </a:pPr>
            <a:r>
              <a:rPr lang="ru-RU" sz="3300" dirty="0"/>
              <a:t>К недавно зарегистрированным редким языкам относится язык </a:t>
            </a:r>
            <a:r>
              <a:rPr lang="ru-RU" sz="3300" dirty="0">
                <a:solidFill>
                  <a:srgbClr val="FF0000"/>
                </a:solidFill>
              </a:rPr>
              <a:t>сусуами</a:t>
            </a:r>
            <a:r>
              <a:rPr lang="ru-RU" sz="3300" dirty="0"/>
              <a:t>, на котором говорит всего две семьи в провинции Моровия. Причем дети понимают этот язык, но не разговаривают на нем. </a:t>
            </a:r>
            <a:endParaRPr lang="ru-RU" sz="3300" dirty="0" smtClean="0"/>
          </a:p>
          <a:p>
            <a:pPr>
              <a:buFont typeface="Wingdings" pitchFamily="2" charset="2"/>
              <a:buChar char="Ø"/>
            </a:pPr>
            <a:r>
              <a:rPr lang="ru-RU" sz="3300" dirty="0"/>
              <a:t/>
            </a:r>
            <a:br>
              <a:rPr lang="ru-RU" sz="3300" dirty="0"/>
            </a:br>
            <a:r>
              <a:rPr lang="ru-RU" sz="3300" dirty="0" smtClean="0"/>
              <a:t>Самый </a:t>
            </a:r>
            <a:r>
              <a:rPr lang="ru-RU" sz="3300" dirty="0"/>
              <a:t>редкий разговорный язык на нашей планете - это язык </a:t>
            </a:r>
            <a:r>
              <a:rPr lang="ru-RU" sz="3300" dirty="0">
                <a:solidFill>
                  <a:srgbClr val="FF0000"/>
                </a:solidFill>
              </a:rPr>
              <a:t>бикья</a:t>
            </a:r>
            <a:r>
              <a:rPr lang="ru-RU" sz="3300" dirty="0"/>
              <a:t>. На нем говорит лишь одна 87-летняя женщина из деревни на границе между Камеруном и </a:t>
            </a:r>
            <a:r>
              <a:rPr lang="ru-RU" sz="3300" dirty="0" smtClean="0"/>
              <a:t>Нигерией.</a:t>
            </a:r>
            <a:endParaRPr lang="ru-RU" sz="3300" dirty="0"/>
          </a:p>
          <a:p>
            <a:endParaRPr lang="ru-RU" sz="3300" dirty="0"/>
          </a:p>
        </p:txBody>
      </p:sp>
      <p:pic>
        <p:nvPicPr>
          <p:cNvPr id="3074" name="Picture 2" descr="G:\Школа\Разное\Картинки\Люди\INDIAN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214290"/>
            <a:ext cx="1285885" cy="1655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Пословицы о языке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643050"/>
            <a:ext cx="77867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Мал язык, да всем телом владеет.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Коня на вожжах удержишь, а слова с языка не воротишь.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Дурное слово как смола: пристанет - не отлепишь.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На языке медок, а на сердце ледок.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Работа с зубами, а лень с языком.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Жало остро, а язык - острей того.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Острый язык змею из гнезда выманит.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Чего глаз не видит, того и язык не бредит.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Когда голова думает, язык отдыхает.</a:t>
            </a:r>
          </a:p>
          <a:p>
            <a:endParaRPr lang="ru-RU" dirty="0"/>
          </a:p>
        </p:txBody>
      </p:sp>
      <p:pic>
        <p:nvPicPr>
          <p:cNvPr id="1026" name="Picture 2" descr="G:\Школа\Разное\Картинки\Анимация\AG00010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4786322"/>
            <a:ext cx="13716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России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 2009 году ЮНЕСКО признала 136 языков на территории России, находящихся под угрозой исчезновения, из 40 языков коренных малочисленных народов Севера, Сибири и Дальнего Востока почти половина находится на грани исчезновения. </a:t>
            </a:r>
          </a:p>
          <a:p>
            <a:r>
              <a:rPr lang="ru-RU" dirty="0"/>
              <a:t> Языки Российской Федерации относятся к </a:t>
            </a:r>
            <a:endParaRPr lang="ru-RU" dirty="0" smtClean="0"/>
          </a:p>
          <a:p>
            <a:r>
              <a:rPr lang="ru-RU" dirty="0" smtClean="0">
                <a:solidFill>
                  <a:srgbClr val="7030A0"/>
                </a:solidFill>
              </a:rPr>
              <a:t>14 </a:t>
            </a:r>
            <a:r>
              <a:rPr lang="ru-RU" u="sng" dirty="0">
                <a:solidFill>
                  <a:schemeClr val="tx1">
                    <a:lumMod val="95000"/>
                  </a:schemeClr>
                </a:solidFill>
                <a:hlinkClick r:id="rId3" tooltip="ГКЯ"/>
              </a:rPr>
              <a:t>языковым семьям</a:t>
            </a:r>
            <a:r>
              <a:rPr lang="ru-RU" dirty="0"/>
              <a:t> — </a:t>
            </a:r>
            <a:r>
              <a:rPr lang="ru-RU" dirty="0">
                <a:solidFill>
                  <a:srgbClr val="FFC000"/>
                </a:solidFill>
              </a:rPr>
              <a:t>индоевропейской, алтайской, уральской, юкагиро-чуванской, картвельской, абхазо-адыгской, нахско-дагестанской, сино-тибетской, семитской, эскимосско-алеутской, чукотско-камчатской, енисейской, австроазиатской, </a:t>
            </a:r>
            <a:r>
              <a:rPr lang="ru-RU" dirty="0" smtClean="0">
                <a:solidFill>
                  <a:srgbClr val="FFC000"/>
                </a:solidFill>
              </a:rPr>
              <a:t>айнской.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098" name="Picture 2" descr="G:\Школа\Разное\Картинки\Люди\ESKIMKAY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571480"/>
            <a:ext cx="1692271" cy="15950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Индоевропейская семья языков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Индоевропейская семья языков  </a:t>
            </a:r>
            <a:r>
              <a:rPr lang="ru-RU" dirty="0"/>
              <a:t>в России </a:t>
            </a:r>
            <a:r>
              <a:rPr lang="ru-RU" dirty="0" smtClean="0"/>
              <a:t>представлена 9 ветвями. Всего </a:t>
            </a:r>
            <a:r>
              <a:rPr lang="ru-RU" dirty="0"/>
              <a:t>40 живых языков. </a:t>
            </a:r>
          </a:p>
        </p:txBody>
      </p:sp>
      <p:graphicFrame>
        <p:nvGraphicFramePr>
          <p:cNvPr id="9" name="Схема 8"/>
          <p:cNvGraphicFramePr/>
          <p:nvPr/>
        </p:nvGraphicFramePr>
        <p:xfrm>
          <a:off x="857224" y="2714620"/>
          <a:ext cx="7381884" cy="3921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Краснодарском крае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071678"/>
            <a:ext cx="77153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В Краснодарском крае проживают представители  126 народов.</a:t>
            </a:r>
          </a:p>
          <a:p>
            <a:r>
              <a:rPr lang="ru-RU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Национальный состав  населения Кубани: </a:t>
            </a:r>
            <a:endParaRPr lang="ru-RU" sz="2800" dirty="0" smtClean="0"/>
          </a:p>
          <a:p>
            <a:r>
              <a:rPr lang="ru-RU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  1. Русские 83, 6%  </a:t>
            </a:r>
            <a:endParaRPr lang="ru-RU" sz="2800" dirty="0" smtClean="0"/>
          </a:p>
          <a:p>
            <a:r>
              <a:rPr lang="ru-RU" sz="2800" b="1" dirty="0" smtClean="0"/>
              <a:t>  2. </a:t>
            </a:r>
            <a:r>
              <a:rPr lang="ru-RU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Армяне  5, 4%  </a:t>
            </a:r>
            <a:endParaRPr lang="ru-RU" sz="2800" dirty="0" smtClean="0"/>
          </a:p>
          <a:p>
            <a:r>
              <a:rPr lang="ru-RU" sz="2800" b="1" dirty="0" smtClean="0"/>
              <a:t>  3. </a:t>
            </a:r>
            <a:r>
              <a:rPr lang="ru-RU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Украинцы 2,6% </a:t>
            </a:r>
            <a:endParaRPr lang="ru-RU" sz="2800" dirty="0" smtClean="0"/>
          </a:p>
          <a:p>
            <a:r>
              <a:rPr lang="ru-RU" sz="2800" b="1" dirty="0" smtClean="0"/>
              <a:t>  4. </a:t>
            </a:r>
            <a:r>
              <a:rPr lang="ru-RU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Белорусы 1,51%  </a:t>
            </a:r>
            <a:endParaRPr lang="ru-RU" sz="2800" dirty="0" smtClean="0"/>
          </a:p>
          <a:p>
            <a:r>
              <a:rPr lang="ru-RU" sz="2800" b="1" dirty="0" smtClean="0"/>
              <a:t>  5. </a:t>
            </a:r>
            <a:r>
              <a:rPr lang="ru-RU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Адыгейцы 1,31% и другие.</a:t>
            </a:r>
            <a:endParaRPr lang="ru-RU" sz="2800" dirty="0"/>
          </a:p>
        </p:txBody>
      </p:sp>
      <p:pic>
        <p:nvPicPr>
          <p:cNvPr id="4" name="Picture 2" descr="G:\Школа\Разное\Картинки\Анимация\AG00036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000504"/>
            <a:ext cx="13239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09600"/>
            <a:ext cx="8115328" cy="890574"/>
          </a:xfrm>
        </p:spPr>
        <p:txBody>
          <a:bodyPr/>
          <a:lstStyle/>
          <a:p>
            <a:pPr algn="ctr"/>
            <a:r>
              <a:rPr lang="ru-RU" dirty="0" smtClean="0"/>
              <a:t>Адыгейский язык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1857364"/>
            <a:ext cx="8043890" cy="4714908"/>
          </a:xfrm>
        </p:spPr>
        <p:txBody>
          <a:bodyPr>
            <a:normAutofit/>
          </a:bodyPr>
          <a:lstStyle/>
          <a:p>
            <a:pPr lvl="0" algn="just"/>
            <a:r>
              <a:rPr lang="ru-RU" sz="1900" u="sng" dirty="0" smtClean="0">
                <a:solidFill>
                  <a:srgbClr val="002060"/>
                </a:solidFill>
                <a:hlinkClick r:id="rId2" tooltip="1855 год"/>
              </a:rPr>
              <a:t>1855 год</a:t>
            </a:r>
            <a:r>
              <a:rPr lang="ru-RU" sz="1900" dirty="0" smtClean="0">
                <a:solidFill>
                  <a:srgbClr val="002060"/>
                </a:solidFill>
              </a:rPr>
              <a:t> - адыгский просветитель, </a:t>
            </a:r>
            <a:r>
              <a:rPr lang="ru-RU" sz="1900" u="sng" dirty="0" smtClean="0">
                <a:solidFill>
                  <a:srgbClr val="002060"/>
                </a:solidFill>
                <a:hlinkClick r:id="rId3" tooltip="Лингвист"/>
              </a:rPr>
              <a:t>лингвист</a:t>
            </a:r>
            <a:r>
              <a:rPr lang="ru-RU" sz="1900" dirty="0" smtClean="0">
                <a:solidFill>
                  <a:srgbClr val="002060"/>
                </a:solidFill>
              </a:rPr>
              <a:t>, </a:t>
            </a:r>
            <a:r>
              <a:rPr lang="ru-RU" sz="1900" u="sng" dirty="0" smtClean="0">
                <a:solidFill>
                  <a:srgbClr val="002060"/>
                </a:solidFill>
                <a:hlinkClick r:id="rId4" tooltip="Ученый"/>
              </a:rPr>
              <a:t>ученый</a:t>
            </a:r>
            <a:r>
              <a:rPr lang="ru-RU" sz="1900" dirty="0" smtClean="0">
                <a:solidFill>
                  <a:srgbClr val="002060"/>
                </a:solidFill>
              </a:rPr>
              <a:t>, </a:t>
            </a:r>
            <a:r>
              <a:rPr lang="ru-RU" sz="1900" u="sng" dirty="0" smtClean="0">
                <a:solidFill>
                  <a:srgbClr val="002060"/>
                </a:solidFill>
                <a:hlinkClick r:id="rId5" tooltip="Писатель"/>
              </a:rPr>
              <a:t>писатель</a:t>
            </a:r>
            <a:r>
              <a:rPr lang="ru-RU" sz="1900" dirty="0" smtClean="0">
                <a:solidFill>
                  <a:srgbClr val="002060"/>
                </a:solidFill>
              </a:rPr>
              <a:t>, </a:t>
            </a:r>
            <a:r>
              <a:rPr lang="ru-RU" sz="1900" u="sng" dirty="0" smtClean="0">
                <a:solidFill>
                  <a:srgbClr val="002060"/>
                </a:solidFill>
                <a:hlinkClick r:id="rId6" tooltip="Поэт"/>
              </a:rPr>
              <a:t>поэт</a:t>
            </a:r>
            <a:r>
              <a:rPr lang="ru-RU" sz="1900" dirty="0" smtClean="0">
                <a:solidFill>
                  <a:srgbClr val="002060"/>
                </a:solidFill>
              </a:rPr>
              <a:t> - </a:t>
            </a:r>
            <a:r>
              <a:rPr lang="ru-RU" sz="1900" u="sng" dirty="0" smtClean="0">
                <a:solidFill>
                  <a:srgbClr val="002060"/>
                </a:solidFill>
                <a:hlinkClick r:id="rId7" tooltip="Баснописец"/>
              </a:rPr>
              <a:t>баснописец</a:t>
            </a:r>
            <a:r>
              <a:rPr lang="ru-RU" sz="1900" dirty="0" smtClean="0">
                <a:solidFill>
                  <a:srgbClr val="002060"/>
                </a:solidFill>
              </a:rPr>
              <a:t>, </a:t>
            </a:r>
            <a:r>
              <a:rPr lang="ru-RU" sz="1900" u="sng" dirty="0" smtClean="0">
                <a:solidFill>
                  <a:srgbClr val="002060"/>
                </a:solidFill>
                <a:hlinkClick r:id="rId8" tooltip="Берсей Умар Хапхалович"/>
              </a:rPr>
              <a:t>Берсей Умар Хапхалович</a:t>
            </a:r>
            <a:r>
              <a:rPr lang="ru-RU" sz="1900" dirty="0" smtClean="0">
                <a:solidFill>
                  <a:srgbClr val="002060"/>
                </a:solidFill>
              </a:rPr>
              <a:t> - внес значительный вклад в становление </a:t>
            </a:r>
            <a:r>
              <a:rPr lang="ru-RU" sz="1900" u="sng" dirty="0" smtClean="0">
                <a:solidFill>
                  <a:srgbClr val="002060"/>
                </a:solidFill>
                <a:hlinkClick r:id="rId9" tooltip="Адыгская литература"/>
              </a:rPr>
              <a:t>адыгской литературы</a:t>
            </a:r>
            <a:r>
              <a:rPr lang="ru-RU" sz="1900" dirty="0" smtClean="0">
                <a:solidFill>
                  <a:srgbClr val="002060"/>
                </a:solidFill>
              </a:rPr>
              <a:t> и письменности, составив и издав в 14 марта </a:t>
            </a:r>
            <a:r>
              <a:rPr lang="ru-RU" sz="1900" u="sng" dirty="0" smtClean="0">
                <a:solidFill>
                  <a:srgbClr val="002060"/>
                </a:solidFill>
                <a:hlinkClick r:id="rId2" tooltip="1855 год"/>
              </a:rPr>
              <a:t>1855 года</a:t>
            </a:r>
            <a:r>
              <a:rPr lang="ru-RU" sz="1900" dirty="0" smtClean="0">
                <a:solidFill>
                  <a:srgbClr val="002060"/>
                </a:solidFill>
              </a:rPr>
              <a:t> первый </a:t>
            </a:r>
            <a:r>
              <a:rPr lang="ru-RU" sz="1900" b="1" dirty="0" smtClean="0">
                <a:solidFill>
                  <a:srgbClr val="002060"/>
                </a:solidFill>
              </a:rPr>
              <a:t>Букварь черкесского языка</a:t>
            </a:r>
            <a:r>
              <a:rPr lang="ru-RU" sz="1900" dirty="0" smtClean="0">
                <a:solidFill>
                  <a:srgbClr val="002060"/>
                </a:solidFill>
              </a:rPr>
              <a:t>, этот день считается днем рождения современной адыгской письменности. До </a:t>
            </a:r>
            <a:r>
              <a:rPr lang="ru-RU" sz="1900" dirty="0" smtClean="0">
                <a:solidFill>
                  <a:srgbClr val="002060"/>
                </a:solidFill>
                <a:hlinkClick r:id="rId10" tooltip="1918 год"/>
              </a:rPr>
              <a:t>1918 года</a:t>
            </a:r>
            <a:r>
              <a:rPr lang="ru-RU" sz="1900" dirty="0" smtClean="0">
                <a:solidFill>
                  <a:srgbClr val="002060"/>
                </a:solidFill>
              </a:rPr>
              <a:t> адыгейский язык оставался практически бесписьменным.</a:t>
            </a:r>
          </a:p>
          <a:p>
            <a:pPr lvl="0" algn="just"/>
            <a:r>
              <a:rPr lang="ru-RU" sz="1900" dirty="0" smtClean="0">
                <a:solidFill>
                  <a:srgbClr val="002060"/>
                </a:solidFill>
                <a:hlinkClick r:id="rId10" tooltip="1918 год"/>
              </a:rPr>
              <a:t>1918 год</a:t>
            </a:r>
            <a:r>
              <a:rPr lang="ru-RU" sz="1900" dirty="0" smtClean="0">
                <a:solidFill>
                  <a:srgbClr val="002060"/>
                </a:solidFill>
              </a:rPr>
              <a:t> - создание адыгейской письменности на базе арабской графики.</a:t>
            </a:r>
          </a:p>
          <a:p>
            <a:pPr lvl="0" algn="just"/>
            <a:r>
              <a:rPr lang="ru-RU" sz="1900" dirty="0" smtClean="0">
                <a:solidFill>
                  <a:srgbClr val="002060"/>
                </a:solidFill>
                <a:hlinkClick r:id="rId11" tooltip="1927 год"/>
              </a:rPr>
              <a:t>1927 год</a:t>
            </a:r>
            <a:r>
              <a:rPr lang="ru-RU" sz="1900" dirty="0" smtClean="0">
                <a:solidFill>
                  <a:srgbClr val="002060"/>
                </a:solidFill>
              </a:rPr>
              <a:t> - адыгейская письменность переведена на латиницу. Отличительной чертой этого алфавита стало отсутствие заглавных букв.</a:t>
            </a:r>
          </a:p>
          <a:p>
            <a:pPr lvl="0" algn="just"/>
            <a:r>
              <a:rPr lang="ru-RU" sz="1900" dirty="0" smtClean="0">
                <a:solidFill>
                  <a:srgbClr val="002060"/>
                </a:solidFill>
                <a:hlinkClick r:id="rId12" tooltip="1938 год"/>
              </a:rPr>
              <a:t>1938 год</a:t>
            </a:r>
            <a:r>
              <a:rPr lang="ru-RU" sz="1900" dirty="0" smtClean="0">
                <a:solidFill>
                  <a:srgbClr val="002060"/>
                </a:solidFill>
              </a:rPr>
              <a:t> - адыгейская письменность переведена на русскую графическую основу.</a:t>
            </a:r>
          </a:p>
          <a:p>
            <a:pPr algn="just"/>
            <a:r>
              <a:rPr lang="ru-RU" sz="1900" dirty="0" smtClean="0">
                <a:solidFill>
                  <a:srgbClr val="002060"/>
                </a:solidFill>
              </a:rPr>
              <a:t>С 1918 года на базе адыгейского алфавита  печатались газеты, учебники и другая литература. В </a:t>
            </a:r>
            <a:r>
              <a:rPr lang="ru-RU" sz="1900" dirty="0" smtClean="0">
                <a:solidFill>
                  <a:srgbClr val="002060"/>
                </a:solidFill>
                <a:hlinkClick r:id="rId12" tooltip="1938 год"/>
              </a:rPr>
              <a:t>1938 году</a:t>
            </a:r>
            <a:r>
              <a:rPr lang="ru-RU" sz="1900" dirty="0" smtClean="0">
                <a:solidFill>
                  <a:srgbClr val="002060"/>
                </a:solidFill>
              </a:rPr>
              <a:t> адыгейский алфавит был </a:t>
            </a:r>
            <a:r>
              <a:rPr lang="ru-RU" sz="1900" dirty="0" smtClean="0">
                <a:solidFill>
                  <a:srgbClr val="002060"/>
                </a:solidFill>
                <a:hlinkClick r:id="rId13" tooltip="Кириллизация"/>
              </a:rPr>
              <a:t>переведён</a:t>
            </a:r>
            <a:r>
              <a:rPr lang="ru-RU" sz="1900" dirty="0" smtClean="0">
                <a:solidFill>
                  <a:srgbClr val="002060"/>
                </a:solidFill>
              </a:rPr>
              <a:t> на кириллицу. Этот алфавит используется до настоящего времени.</a:t>
            </a:r>
          </a:p>
          <a:p>
            <a:endParaRPr lang="ru-RU" dirty="0"/>
          </a:p>
        </p:txBody>
      </p:sp>
      <p:pic>
        <p:nvPicPr>
          <p:cNvPr id="6146" name="Picture 2" descr="G:\Школа\Разное\Картинки\Анимация\BD20654_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428992" y="427247"/>
            <a:ext cx="2271721" cy="1442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Современный адыгейский алфавит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67" y="1412748"/>
          <a:ext cx="6143666" cy="4873772"/>
        </p:xfrm>
        <a:graphic>
          <a:graphicData uri="http://schemas.openxmlformats.org/drawingml/2006/table">
            <a:tbl>
              <a:tblPr/>
              <a:tblGrid>
                <a:gridCol w="767958"/>
                <a:gridCol w="767958"/>
                <a:gridCol w="767958"/>
                <a:gridCol w="695962"/>
                <a:gridCol w="839956"/>
                <a:gridCol w="767958"/>
                <a:gridCol w="767958"/>
                <a:gridCol w="767958"/>
              </a:tblGrid>
              <a:tr h="577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А 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Б 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бы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В 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вы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Г г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гы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Гу гу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гуы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Гъ гъ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гъы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Гъу гъу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гъуы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Д 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ды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7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Дж дж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джы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Дз дз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дзы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Дзу дзу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дзуы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Е 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йэ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(Ё ё)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йо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Ж ж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жы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Жъ жъ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жъы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Жъу жъу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жъуы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7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Жь жь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жьы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З з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зы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И 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йы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Й 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йы кIаку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 к*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Ку ку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куы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Къ къ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къы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Къу къу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къуы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7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КI кI**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кIы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КIу кIу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кIуы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Л 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лы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Лъ лъ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лъы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ЛI лI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лIы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М 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мы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Н 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ны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О о***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уэ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7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 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ПI пI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пIы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ПIу пIу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пIуы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Р 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ры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С 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сы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Т 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ты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ТI тI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тIы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ТIу тIу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тIуы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7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У 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уы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Ф ф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фы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Х х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хы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Хъ хъ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хъы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Хъу хъу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хъуы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Хь хь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хьы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Ц ц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цы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Цу цу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цуы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7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ЦI цI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цIы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Ч ч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чы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ЧI чI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чIы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Ш ш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шы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Шъ шъ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шъы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ШI шI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шIы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ШIу шIу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шIуы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Щ щ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щы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31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(Ъ ъ)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пытэ тамыгь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Ы 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(Ь ь)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шъэбэ тамыгь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Э э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э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(Ю ю)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йыу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(Я я)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йа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Iы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Iу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Iыу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7172" name="Picture 4" descr="G:\Школа\Разное\Картинки\Анимация\J009568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6000768"/>
            <a:ext cx="371475" cy="333375"/>
          </a:xfrm>
          <a:prstGeom prst="rect">
            <a:avLst/>
          </a:prstGeom>
          <a:noFill/>
        </p:spPr>
      </p:pic>
      <p:pic>
        <p:nvPicPr>
          <p:cNvPr id="7173" name="Picture 5" descr="G:\Школа\Разное\Картинки\Анимация\J009568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900" y="6000768"/>
            <a:ext cx="371475" cy="333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174</TotalTime>
  <Words>941</Words>
  <Application>Microsoft Office PowerPoint</Application>
  <PresentationFormat>Экран (4:3)</PresentationFormat>
  <Paragraphs>231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Международный день родного языка</vt:lpstr>
      <vt:lpstr>История праздника</vt:lpstr>
      <vt:lpstr>Интересные факты</vt:lpstr>
      <vt:lpstr>Пословицы о языке</vt:lpstr>
      <vt:lpstr>В России</vt:lpstr>
      <vt:lpstr>Индоевропейская семья языков</vt:lpstr>
      <vt:lpstr>В Краснодарском крае</vt:lpstr>
      <vt:lpstr>Адыгейский язык</vt:lpstr>
      <vt:lpstr>Современный адыгейский алфавит </vt:lpstr>
      <vt:lpstr>Армянский язык</vt:lpstr>
      <vt:lpstr>Украинский язык</vt:lpstr>
      <vt:lpstr>Мысли великих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Международный день родного языка</dc:title>
  <dc:creator>777</dc:creator>
  <cp:lastModifiedBy>1</cp:lastModifiedBy>
  <cp:revision>35</cp:revision>
  <dcterms:created xsi:type="dcterms:W3CDTF">2012-02-11T18:22:33Z</dcterms:created>
  <dcterms:modified xsi:type="dcterms:W3CDTF">2013-06-03T07:55:35Z</dcterms:modified>
</cp:coreProperties>
</file>