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08A76-0DF5-4A3F-A3BF-414045F648E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B767A8-7EF2-4CF1-B013-90F6B4D88A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72878"/>
            <a:ext cx="4214842" cy="282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8101042" cy="135729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 Chuv" pitchFamily="18" charset="-52"/>
              </a:rPr>
              <a:t>Вётёрм.ш</a:t>
            </a:r>
            <a:r>
              <a:rPr lang="ru-RU" sz="4400" dirty="0" smtClean="0">
                <a:latin typeface="Times New Roman Chuv" pitchFamily="18" charset="-52"/>
              </a:rPr>
              <a:t> </a:t>
            </a:r>
            <a:r>
              <a:rPr lang="ru-RU" sz="4400" dirty="0" err="1" smtClean="0">
                <a:latin typeface="Times New Roman Chuv" pitchFamily="18" charset="-52"/>
              </a:rPr>
              <a:t>=улсенчи</a:t>
            </a:r>
            <a:r>
              <a:rPr lang="ru-RU" sz="4400" dirty="0" smtClean="0">
                <a:latin typeface="Times New Roman Chuv" pitchFamily="18" charset="-52"/>
              </a:rPr>
              <a:t> </a:t>
            </a:r>
            <a:r>
              <a:rPr lang="ru-RU" sz="4400" dirty="0" err="1" smtClean="0">
                <a:latin typeface="Times New Roman Chuv" pitchFamily="18" charset="-52"/>
              </a:rPr>
              <a:t>чёваш</a:t>
            </a:r>
            <a:r>
              <a:rPr lang="ru-RU" sz="4400" dirty="0" smtClean="0">
                <a:latin typeface="Times New Roman Chuv" pitchFamily="18" charset="-52"/>
              </a:rPr>
              <a:t> </a:t>
            </a:r>
            <a:r>
              <a:rPr lang="ru-RU" sz="4400" dirty="0" err="1" smtClean="0">
                <a:latin typeface="Times New Roman Chuv" pitchFamily="18" charset="-52"/>
              </a:rPr>
              <a:t>литератури</a:t>
            </a:r>
            <a:endParaRPr lang="ru-RU" sz="4400" dirty="0">
              <a:latin typeface="Times New Roman Chuv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1500174"/>
            <a:ext cx="3429024" cy="47863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 Chuv" pitchFamily="18" charset="-52"/>
              </a:rPr>
              <a:t>+.</a:t>
            </a:r>
            <a:r>
              <a:rPr lang="ru-RU" sz="1600" dirty="0" err="1" smtClean="0">
                <a:latin typeface="Times New Roman Chuv" pitchFamily="18" charset="-52"/>
              </a:rPr>
              <a:t>ршыв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в.рен</a:t>
            </a:r>
            <a:r>
              <a:rPr lang="ru-RU" sz="1600" dirty="0" smtClean="0">
                <a:latin typeface="Times New Roman Chuv" pitchFamily="18" charset="-52"/>
              </a:rPr>
              <a:t>. </a:t>
            </a:r>
            <a:r>
              <a:rPr lang="ru-RU" sz="1600" dirty="0" err="1" smtClean="0">
                <a:latin typeface="Times New Roman Chuv" pitchFamily="18" charset="-52"/>
              </a:rPr>
              <a:t>тапхёр</a:t>
            </a:r>
            <a:r>
              <a:rPr lang="ru-RU" sz="1600" dirty="0" smtClean="0">
                <a:latin typeface="Times New Roman Chuv" pitchFamily="18" charset="-52"/>
              </a:rPr>
              <a:t>???</a:t>
            </a:r>
          </a:p>
          <a:p>
            <a:pPr algn="l"/>
            <a:r>
              <a:rPr lang="ru-RU" sz="1600" dirty="0" err="1" smtClean="0">
                <a:latin typeface="Times New Roman Chuv" pitchFamily="18" charset="-52"/>
              </a:rPr>
              <a:t>Вётёрм.ш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=улсем</a:t>
            </a:r>
            <a:r>
              <a:rPr lang="ru-RU" sz="1600" dirty="0" smtClean="0">
                <a:latin typeface="Times New Roman Chuv" pitchFamily="18" charset="-52"/>
              </a:rPr>
              <a:t> Совет </a:t>
            </a:r>
            <a:r>
              <a:rPr lang="ru-RU" sz="1600" dirty="0" err="1" smtClean="0">
                <a:latin typeface="Times New Roman Chuv" pitchFamily="18" charset="-52"/>
              </a:rPr>
              <a:t>Союз.н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историй.нче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п.ррем.ш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пил.к</a:t>
            </a:r>
            <a:r>
              <a:rPr lang="ru-RU" sz="1600" dirty="0" smtClean="0">
                <a:latin typeface="Times New Roman Chuv" pitchFamily="18" charset="-52"/>
              </a:rPr>
              <a:t>-</a:t>
            </a:r>
          </a:p>
          <a:p>
            <a:pPr algn="l"/>
            <a:r>
              <a:rPr lang="ru-RU" sz="1600" dirty="0" err="1" smtClean="0">
                <a:latin typeface="Times New Roman Chuv" pitchFamily="18" charset="-52"/>
              </a:rPr>
              <a:t>=уллёхсемпе</a:t>
            </a:r>
            <a:r>
              <a:rPr lang="ru-RU" sz="1600" dirty="0" smtClean="0">
                <a:latin typeface="Times New Roman Chuv" pitchFamily="18" charset="-52"/>
              </a:rPr>
              <a:t>: </a:t>
            </a:r>
            <a:r>
              <a:rPr lang="ru-RU" sz="1600" dirty="0" err="1" smtClean="0">
                <a:latin typeface="Times New Roman Chuv" pitchFamily="18" charset="-52"/>
              </a:rPr>
              <a:t>=.н</a:t>
            </a:r>
            <a:r>
              <a:rPr lang="ru-RU" sz="1600" dirty="0" smtClean="0">
                <a:latin typeface="Times New Roman Chuv" pitchFamily="18" charset="-52"/>
              </a:rPr>
              <a:t>. </a:t>
            </a:r>
            <a:r>
              <a:rPr lang="ru-RU" sz="1600" dirty="0" err="1" smtClean="0">
                <a:latin typeface="Times New Roman Chuv" pitchFamily="18" charset="-52"/>
              </a:rPr>
              <a:t>эаводсемпе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фабрикёсем</a:t>
            </a:r>
            <a:r>
              <a:rPr lang="ru-RU" sz="1600" dirty="0" smtClean="0">
                <a:latin typeface="Times New Roman Chuv" pitchFamily="18" charset="-52"/>
              </a:rPr>
              <a:t>: </a:t>
            </a:r>
            <a:r>
              <a:rPr lang="ru-RU" sz="1600" dirty="0" err="1" smtClean="0">
                <a:latin typeface="Times New Roman Chuv" pitchFamily="18" charset="-52"/>
              </a:rPr>
              <a:t>ялсемпе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хуласем</a:t>
            </a:r>
            <a:r>
              <a:rPr lang="ru-RU" sz="1600" dirty="0" smtClean="0">
                <a:latin typeface="Times New Roman Chuv" pitchFamily="18" charset="-52"/>
              </a:rPr>
              <a:t>  </a:t>
            </a:r>
            <a:r>
              <a:rPr lang="ru-RU" sz="1600" dirty="0" err="1" smtClean="0">
                <a:latin typeface="Times New Roman Chuv" pitchFamily="18" charset="-52"/>
              </a:rPr>
              <a:t>лартнипе</a:t>
            </a:r>
            <a:r>
              <a:rPr lang="ru-RU" sz="1600" dirty="0" smtClean="0">
                <a:latin typeface="Times New Roman Chuv" pitchFamily="18" charset="-52"/>
              </a:rPr>
              <a:t>: </a:t>
            </a:r>
            <a:r>
              <a:rPr lang="ru-RU" sz="1600" dirty="0" err="1" smtClean="0">
                <a:latin typeface="Times New Roman Chuv" pitchFamily="18" charset="-52"/>
              </a:rPr>
              <a:t>колхозсемпе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совхозсем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тунипе</a:t>
            </a:r>
            <a:r>
              <a:rPr lang="ru-RU" sz="1600" dirty="0" smtClean="0">
                <a:latin typeface="Times New Roman Chuv" pitchFamily="18" charset="-52"/>
              </a:rPr>
              <a:t>: </a:t>
            </a:r>
            <a:r>
              <a:rPr lang="ru-RU" sz="1600" dirty="0" err="1" smtClean="0">
                <a:latin typeface="Times New Roman Chuv" pitchFamily="18" charset="-52"/>
              </a:rPr>
              <a:t>аслё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шкулсем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у=ёлнипе</a:t>
            </a:r>
            <a:r>
              <a:rPr lang="ru-RU" sz="1600" dirty="0" smtClean="0">
                <a:latin typeface="Times New Roman Chuv" pitchFamily="18" charset="-52"/>
              </a:rPr>
              <a:t> тата </a:t>
            </a:r>
            <a:r>
              <a:rPr lang="ru-RU" sz="1600" dirty="0" err="1" smtClean="0">
                <a:latin typeface="Times New Roman Chuv" pitchFamily="18" charset="-52"/>
              </a:rPr>
              <a:t>нумай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пысёк</a:t>
            </a:r>
            <a:r>
              <a:rPr lang="ru-RU" sz="1600" dirty="0" smtClean="0">
                <a:latin typeface="Times New Roman Chuv" pitchFamily="18" charset="-52"/>
              </a:rPr>
              <a:t> .</a:t>
            </a:r>
            <a:r>
              <a:rPr lang="ru-RU" sz="1600" dirty="0" err="1" smtClean="0">
                <a:latin typeface="Times New Roman Chuv" pitchFamily="18" charset="-52"/>
              </a:rPr>
              <a:t>=семпе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палёрса</a:t>
            </a:r>
            <a:r>
              <a:rPr lang="ru-RU" sz="1600" dirty="0" smtClean="0">
                <a:latin typeface="Times New Roman Chuv" pitchFamily="18" charset="-52"/>
              </a:rPr>
              <a:t> </a:t>
            </a:r>
            <a:r>
              <a:rPr lang="ru-RU" sz="1600" dirty="0" err="1" smtClean="0">
                <a:latin typeface="Times New Roman Chuv" pitchFamily="18" charset="-52"/>
              </a:rPr>
              <a:t>юлнё</a:t>
            </a:r>
            <a:r>
              <a:rPr lang="ru-RU" sz="1600" dirty="0" smtClean="0">
                <a:latin typeface="Times New Roman Chuv" pitchFamily="18" charset="-52"/>
              </a:rPr>
              <a:t>?</a:t>
            </a:r>
          </a:p>
          <a:p>
            <a:pPr algn="l"/>
            <a:endParaRPr lang="ru-RU" sz="1600" dirty="0" smtClean="0">
              <a:latin typeface="Times New Roman Chuv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4214842" cy="27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714756" cy="25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 Chuv" pitchFamily="18" charset="-52"/>
              </a:rPr>
              <a:t>Чёваш</a:t>
            </a:r>
            <a:r>
              <a:rPr lang="ru-RU" sz="3600" dirty="0" smtClean="0">
                <a:latin typeface="Times New Roman Chuv" pitchFamily="18" charset="-52"/>
              </a:rPr>
              <a:t> совет </a:t>
            </a:r>
            <a:r>
              <a:rPr lang="ru-RU" sz="3600" dirty="0" err="1" smtClean="0">
                <a:latin typeface="Times New Roman Chuv" pitchFamily="18" charset="-52"/>
              </a:rPr>
              <a:t>писател.сен</a:t>
            </a:r>
            <a:r>
              <a:rPr lang="ru-RU" sz="3600" dirty="0" smtClean="0">
                <a:latin typeface="Times New Roman Chuv" pitchFamily="18" charset="-52"/>
              </a:rPr>
              <a:t> </a:t>
            </a:r>
            <a:r>
              <a:rPr lang="ru-RU" sz="3600" dirty="0" err="1" smtClean="0">
                <a:latin typeface="Times New Roman Chuv" pitchFamily="18" charset="-52"/>
              </a:rPr>
              <a:t>п.ррем.ш</a:t>
            </a:r>
            <a:r>
              <a:rPr lang="ru-RU" sz="3600" dirty="0" smtClean="0">
                <a:latin typeface="Times New Roman Chuv" pitchFamily="18" charset="-52"/>
              </a:rPr>
              <a:t> </a:t>
            </a:r>
            <a:r>
              <a:rPr lang="ru-RU" sz="3600" dirty="0" err="1" smtClean="0">
                <a:latin typeface="Times New Roman Chuv" pitchFamily="18" charset="-52"/>
              </a:rPr>
              <a:t>съезч</a:t>
            </a:r>
            <a:r>
              <a:rPr lang="ru-RU" sz="3600" dirty="0" smtClean="0">
                <a:latin typeface="Times New Roman Chuv" pitchFamily="18" charset="-52"/>
              </a:rPr>
              <a:t>. 1934 </a:t>
            </a:r>
            <a:r>
              <a:rPr lang="ru-RU" sz="3600" dirty="0" err="1" smtClean="0">
                <a:latin typeface="Times New Roman Chuv" pitchFamily="18" charset="-52"/>
              </a:rPr>
              <a:t>=ул</a:t>
            </a:r>
            <a:endParaRPr lang="ru-RU" sz="3600" dirty="0">
              <a:latin typeface="Times New Roman Chuv" pitchFamily="18" charset="-52"/>
            </a:endParaRPr>
          </a:p>
        </p:txBody>
      </p:sp>
      <p:pic>
        <p:nvPicPr>
          <p:cNvPr id="3074" name="Picture 2" descr="C:\Documents and Settings\Admin\Рабочий стол\img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45" t="20092" r="24575" b="26806"/>
          <a:stretch>
            <a:fillRect/>
          </a:stretch>
        </p:blipFill>
        <p:spPr bwMode="auto">
          <a:xfrm rot="16200000">
            <a:off x="1321571" y="535761"/>
            <a:ext cx="3857652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2198" y="1428736"/>
            <a:ext cx="2643206" cy="5143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Съезд Оргкомитет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докладне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: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чёваш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совет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литературипе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унён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задачисем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 Chuv" pitchFamily="18" charset="-52"/>
              </a:rPr>
              <a:t>=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инчен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тунё доклада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итлет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?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Поэзи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: проза: драматурги: кулёш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литератури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=инчен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тунё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содокладсене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с\тсе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явать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? </a:t>
            </a:r>
          </a:p>
          <a:p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Писательсен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Союз.н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аллине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«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Сунтал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» -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обществёпа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политика тата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илемл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. литература журнал.: «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Капкён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» –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сатирёпа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 юмор журнал.: «Трактор» 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илемл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. литература альманах. </a:t>
            </a:r>
            <a:r>
              <a:rPr lang="ru-RU" sz="1600" dirty="0" err="1">
                <a:solidFill>
                  <a:srgbClr val="FF0000"/>
                </a:solidFill>
                <a:latin typeface="Times New Roman Chuv" pitchFamily="18" charset="-52"/>
              </a:rPr>
              <a:t>к</a:t>
            </a:r>
            <a:r>
              <a:rPr lang="ru-RU" sz="1600" dirty="0" err="1" smtClean="0">
                <a:solidFill>
                  <a:srgbClr val="FF0000"/>
                </a:solidFill>
                <a:latin typeface="Times New Roman Chuv" pitchFamily="18" charset="-52"/>
              </a:rPr>
              <a:t>у=а==</a:t>
            </a:r>
            <a:r>
              <a:rPr lang="ru-RU" sz="1600" dirty="0" smtClean="0">
                <a:solidFill>
                  <a:srgbClr val="FF0000"/>
                </a:solidFill>
                <a:latin typeface="Times New Roman Chuv" pitchFamily="18" charset="-52"/>
              </a:rPr>
              <a:t>.? </a:t>
            </a:r>
            <a:endParaRPr lang="ru-RU" sz="1600" dirty="0">
              <a:solidFill>
                <a:srgbClr val="FF0000"/>
              </a:solidFill>
              <a:latin typeface="Times New Roman Chuv" pitchFamily="18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214950"/>
            <a:ext cx="78581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 Chuv" pitchFamily="18" charset="-52"/>
              </a:rPr>
              <a:t>1934 </a:t>
            </a:r>
            <a:r>
              <a:rPr lang="ru-RU" dirty="0" err="1" smtClean="0">
                <a:latin typeface="Times New Roman Chuv" pitchFamily="18" charset="-52"/>
              </a:rPr>
              <a:t>=улта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Мускавра</a:t>
            </a:r>
            <a:r>
              <a:rPr lang="ru-RU" dirty="0" smtClean="0">
                <a:latin typeface="Times New Roman Chuv" pitchFamily="18" charset="-52"/>
              </a:rPr>
              <a:t>  совет </a:t>
            </a:r>
            <a:r>
              <a:rPr lang="ru-RU" dirty="0" err="1" smtClean="0">
                <a:latin typeface="Times New Roman Chuv" pitchFamily="18" charset="-52"/>
              </a:rPr>
              <a:t>писател.сен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П.ррем.ш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съезч</a:t>
            </a:r>
            <a:r>
              <a:rPr lang="ru-RU" dirty="0" smtClean="0">
                <a:latin typeface="Times New Roman Chuv" pitchFamily="18" charset="-52"/>
              </a:rPr>
              <a:t>. </a:t>
            </a:r>
            <a:r>
              <a:rPr lang="ru-RU" dirty="0" err="1">
                <a:latin typeface="Times New Roman Chuv" pitchFamily="18" charset="-52"/>
              </a:rPr>
              <a:t>п</a:t>
            </a:r>
            <a:r>
              <a:rPr lang="ru-RU" dirty="0" err="1" smtClean="0">
                <a:latin typeface="Times New Roman Chuv" pitchFamily="18" charset="-52"/>
              </a:rPr>
              <a:t>улса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иртет</a:t>
            </a:r>
            <a:r>
              <a:rPr lang="ru-RU" dirty="0" smtClean="0">
                <a:latin typeface="Times New Roman Chuv" pitchFamily="18" charset="-52"/>
              </a:rPr>
              <a:t>? </a:t>
            </a:r>
            <a:r>
              <a:rPr lang="ru-RU" dirty="0" err="1" smtClean="0">
                <a:latin typeface="Times New Roman Chuv" pitchFamily="18" charset="-52"/>
              </a:rPr>
              <a:t>Ку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съездра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чёваш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литератури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=инчен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А?Золотов</a:t>
            </a:r>
            <a:r>
              <a:rPr lang="ru-RU" dirty="0" smtClean="0">
                <a:latin typeface="Times New Roman Chuv" pitchFamily="18" charset="-52"/>
              </a:rPr>
              <a:t> писатель </a:t>
            </a:r>
            <a:r>
              <a:rPr lang="ru-RU" dirty="0" err="1" smtClean="0">
                <a:latin typeface="Times New Roman Chuv" pitchFamily="18" charset="-52"/>
              </a:rPr>
              <a:t>кала=нё</a:t>
            </a:r>
            <a:r>
              <a:rPr lang="ru-RU" dirty="0" smtClean="0">
                <a:latin typeface="Times New Roman Chuv" pitchFamily="18" charset="-52"/>
              </a:rPr>
              <a:t>? </a:t>
            </a:r>
            <a:r>
              <a:rPr lang="ru-RU" dirty="0" err="1" smtClean="0">
                <a:latin typeface="Times New Roman Chuv" pitchFamily="18" charset="-52"/>
              </a:rPr>
              <a:t>Унпа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п.рле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съездра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Н?Шупу==ынни</a:t>
            </a:r>
            <a:r>
              <a:rPr lang="ru-RU" dirty="0" smtClean="0">
                <a:latin typeface="Times New Roman Chuv" pitchFamily="18" charset="-52"/>
              </a:rPr>
              <a:t>: </a:t>
            </a:r>
            <a:r>
              <a:rPr lang="ru-RU" dirty="0" err="1" smtClean="0">
                <a:latin typeface="Times New Roman Chuv" pitchFamily="18" charset="-52"/>
              </a:rPr>
              <a:t>М?Данилов-Чалтун</a:t>
            </a:r>
            <a:r>
              <a:rPr lang="ru-RU" dirty="0" smtClean="0">
                <a:latin typeface="Times New Roman Chuv" pitchFamily="18" charset="-52"/>
              </a:rPr>
              <a:t>: </a:t>
            </a:r>
            <a:r>
              <a:rPr lang="ru-RU" dirty="0" err="1" smtClean="0">
                <a:latin typeface="Times New Roman Chuv" pitchFamily="18" charset="-52"/>
              </a:rPr>
              <a:t>И?Максимов-Кошкинский</a:t>
            </a:r>
            <a:r>
              <a:rPr lang="ru-RU" dirty="0" smtClean="0">
                <a:latin typeface="Times New Roman Chuv" pitchFamily="18" charset="-52"/>
              </a:rPr>
              <a:t>: </a:t>
            </a:r>
            <a:r>
              <a:rPr lang="ru-RU" dirty="0" err="1" smtClean="0">
                <a:latin typeface="Times New Roman Chuv" pitchFamily="18" charset="-52"/>
              </a:rPr>
              <a:t>М?Трубина</a:t>
            </a:r>
            <a:r>
              <a:rPr lang="ru-RU" dirty="0" smtClean="0">
                <a:latin typeface="Times New Roman Chuv" pitchFamily="18" charset="-52"/>
              </a:rPr>
              <a:t>: </a:t>
            </a:r>
            <a:r>
              <a:rPr lang="ru-RU" dirty="0" err="1" smtClean="0">
                <a:latin typeface="Times New Roman Chuv" pitchFamily="18" charset="-52"/>
              </a:rPr>
              <a:t>П?Хусанкай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пулнё</a:t>
            </a:r>
            <a:r>
              <a:rPr lang="ru-RU" dirty="0" smtClean="0">
                <a:latin typeface="Times New Roman Chuv" pitchFamily="18" charset="-52"/>
              </a:rPr>
              <a:t>?</a:t>
            </a:r>
            <a:endParaRPr lang="ru-RU" dirty="0">
              <a:latin typeface="Times New Roman Chuv" pitchFamily="18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 Chuv" pitchFamily="18" charset="-52"/>
              </a:rPr>
              <a:t>Писательсен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п.ррем.ш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съезч</a:t>
            </a:r>
            <a:r>
              <a:rPr lang="ru-RU" dirty="0" smtClean="0">
                <a:latin typeface="Times New Roman Chuv" pitchFamily="18" charset="-52"/>
              </a:rPr>
              <a:t>.</a:t>
            </a:r>
            <a:endParaRPr lang="ru-RU" dirty="0">
              <a:latin typeface="Times New Roman Chuv" pitchFamily="18" charset="-52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2985"/>
            <a:ext cx="7620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3429024" cy="5825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 Chuv" pitchFamily="18" charset="-52"/>
              </a:rPr>
              <a:t>Проза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 Chuv" pitchFamily="18" charset="-52"/>
              </a:rPr>
              <a:t>  </a:t>
            </a:r>
            <a:r>
              <a:rPr lang="ru-RU" sz="2000" dirty="0" err="1" smtClean="0">
                <a:latin typeface="Times New Roman Chuv" pitchFamily="18" charset="-52"/>
              </a:rPr>
              <a:t>Вётёрм.ш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=улсенчи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литературёра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хальхи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чёваш</a:t>
            </a:r>
            <a:r>
              <a:rPr lang="ru-RU" sz="2000" dirty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прози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ник.сленет?Ку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тапхёрти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литературёра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=.н</a:t>
            </a:r>
            <a:r>
              <a:rPr lang="ru-RU" sz="2000" dirty="0" smtClean="0">
                <a:latin typeface="Times New Roman Chuv" pitchFamily="18" charset="-52"/>
              </a:rPr>
              <a:t>. тема – </a:t>
            </a:r>
            <a:r>
              <a:rPr lang="ru-RU" sz="2000" dirty="0" err="1" smtClean="0">
                <a:latin typeface="Times New Roman Chuv" pitchFamily="18" charset="-52"/>
              </a:rPr>
              <a:t>коллективизаципе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индустриализаци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ыйтёв</a:t>
            </a:r>
            <a:r>
              <a:rPr lang="ru-RU" sz="2000" dirty="0" smtClean="0">
                <a:latin typeface="Times New Roman Chuv" pitchFamily="18" charset="-52"/>
              </a:rPr>
              <a:t>. </a:t>
            </a:r>
            <a:r>
              <a:rPr lang="ru-RU" sz="2000" dirty="0" err="1">
                <a:latin typeface="Times New Roman Chuv" pitchFamily="18" charset="-52"/>
              </a:rPr>
              <a:t>т</a:t>
            </a:r>
            <a:r>
              <a:rPr lang="ru-RU" sz="2000" dirty="0" err="1" smtClean="0">
                <a:latin typeface="Times New Roman Chuv" pitchFamily="18" charset="-52"/>
              </a:rPr>
              <a:t>.п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вырён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йышёнать</a:t>
            </a:r>
            <a:r>
              <a:rPr lang="ru-RU" sz="2000" dirty="0" smtClean="0">
                <a:latin typeface="Times New Roman Chuv" pitchFamily="18" charset="-52"/>
              </a:rPr>
              <a:t>? </a:t>
            </a:r>
            <a:r>
              <a:rPr lang="ru-RU" sz="2000" dirty="0" err="1" smtClean="0">
                <a:latin typeface="Times New Roman Chuv" pitchFamily="18" charset="-52"/>
              </a:rPr>
              <a:t>Ку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темёпа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калавсем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очерксем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пове=семпе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романсем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тухма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пу=ла==</a:t>
            </a:r>
            <a:r>
              <a:rPr lang="ru-RU" sz="2000" dirty="0" smtClean="0">
                <a:latin typeface="Times New Roman Chuv" pitchFamily="18" charset="-52"/>
              </a:rPr>
              <a:t>.? </a:t>
            </a:r>
            <a:r>
              <a:rPr lang="ru-RU" sz="2000" dirty="0" err="1" smtClean="0">
                <a:latin typeface="Times New Roman Chuv" pitchFamily="18" charset="-52"/>
              </a:rPr>
              <a:t>Прозёра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них=анхинчен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нумаййён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тёрёшнё%</a:t>
            </a:r>
            <a:r>
              <a:rPr lang="ru-RU" sz="2000" dirty="0" smtClean="0">
                <a:latin typeface="Times New Roman Chuv" pitchFamily="18" charset="-52"/>
              </a:rPr>
              <a:t> М.три </a:t>
            </a:r>
            <a:r>
              <a:rPr lang="ru-RU" sz="2000" dirty="0" err="1" smtClean="0">
                <a:latin typeface="Times New Roman Chuv" pitchFamily="18" charset="-52"/>
              </a:rPr>
              <a:t>Юманпа</a:t>
            </a:r>
            <a:r>
              <a:rPr lang="ru-RU" sz="2000" dirty="0" smtClean="0">
                <a:latin typeface="Times New Roman Chuv" pitchFamily="18" charset="-52"/>
              </a:rPr>
              <a:t> Василий </a:t>
            </a:r>
            <a:r>
              <a:rPr lang="ru-RU" sz="2000" dirty="0" err="1" smtClean="0">
                <a:latin typeface="Times New Roman Chuv" pitchFamily="18" charset="-52"/>
              </a:rPr>
              <a:t>Краснов-Асли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романсем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=ырнё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М?Трубина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Х?+емен</a:t>
            </a:r>
            <a:r>
              <a:rPr lang="ru-RU" sz="2000" dirty="0" smtClean="0">
                <a:latin typeface="Times New Roman Chuv" pitchFamily="18" charset="-52"/>
              </a:rPr>
              <a:t>.: </a:t>
            </a:r>
            <a:r>
              <a:rPr lang="ru-RU" sz="2000" dirty="0" err="1" smtClean="0">
                <a:latin typeface="Times New Roman Chuv" pitchFamily="18" charset="-52"/>
              </a:rPr>
              <a:t>Е?Еллиев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В?Рзай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Л?Агаков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Х?Уяр</a:t>
            </a:r>
            <a:r>
              <a:rPr lang="ru-RU" sz="2000" dirty="0" smtClean="0">
                <a:latin typeface="Times New Roman Chuv" pitchFamily="18" charset="-52"/>
              </a:rPr>
              <a:t>: А:Талвир </a:t>
            </a:r>
            <a:r>
              <a:rPr lang="ru-RU" sz="2000" dirty="0" err="1" smtClean="0">
                <a:latin typeface="Times New Roman Chuv" pitchFamily="18" charset="-52"/>
              </a:rPr>
              <a:t>калавсемпе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пове=сем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пичетлан</a:t>
            </a:r>
            <a:r>
              <a:rPr lang="ru-RU" sz="2000" dirty="0" smtClean="0">
                <a:latin typeface="Times New Roman Chuv" pitchFamily="18" charset="-52"/>
              </a:rPr>
              <a:t>.?</a:t>
            </a:r>
          </a:p>
          <a:p>
            <a:pPr>
              <a:buNone/>
            </a:pPr>
            <a:r>
              <a:rPr lang="ru-RU" sz="2000" dirty="0">
                <a:latin typeface="Times New Roman Chuv" pitchFamily="18" charset="-52"/>
              </a:rPr>
              <a:t> </a:t>
            </a:r>
            <a:r>
              <a:rPr lang="ru-RU" sz="2000" dirty="0" smtClean="0">
                <a:latin typeface="Times New Roman Chuv" pitchFamily="18" charset="-52"/>
              </a:rPr>
              <a:t> Литература тематики </a:t>
            </a:r>
            <a:r>
              <a:rPr lang="ru-RU" sz="2000" dirty="0" err="1" smtClean="0">
                <a:latin typeface="Times New Roman Chuv" pitchFamily="18" charset="-52"/>
              </a:rPr>
              <a:t>чылай</a:t>
            </a:r>
            <a:r>
              <a:rPr lang="ru-RU" sz="2000" dirty="0" smtClean="0">
                <a:latin typeface="Times New Roman Chuv" pitchFamily="18" charset="-52"/>
              </a:rPr>
              <a:t>  </a:t>
            </a:r>
            <a:r>
              <a:rPr lang="ru-RU" sz="2000" dirty="0" err="1" smtClean="0">
                <a:latin typeface="Times New Roman Chuv" pitchFamily="18" charset="-52"/>
              </a:rPr>
              <a:t>пысёкланать</a:t>
            </a:r>
            <a:r>
              <a:rPr lang="ru-RU" sz="2000" dirty="0" smtClean="0">
                <a:latin typeface="Times New Roman Chuv" pitchFamily="18" charset="-52"/>
              </a:rPr>
              <a:t>? </a:t>
            </a:r>
            <a:r>
              <a:rPr lang="ru-RU" sz="2000" dirty="0" err="1" smtClean="0">
                <a:latin typeface="Times New Roman Chuv" pitchFamily="18" charset="-52"/>
              </a:rPr>
              <a:t>Индустри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темипе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стройкёсем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=инчен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очерксем</a:t>
            </a:r>
            <a:r>
              <a:rPr lang="ru-RU" sz="2000" dirty="0" smtClean="0">
                <a:latin typeface="Times New Roman Chuv" pitchFamily="18" charset="-52"/>
              </a:rPr>
              <a:t>: </a:t>
            </a:r>
            <a:r>
              <a:rPr lang="ru-RU" sz="2000" dirty="0" err="1" smtClean="0">
                <a:latin typeface="Times New Roman Chuv" pitchFamily="18" charset="-52"/>
              </a:rPr>
              <a:t>пове=сем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=ыра==</a:t>
            </a:r>
            <a:r>
              <a:rPr lang="ru-RU" sz="2000" dirty="0" smtClean="0">
                <a:latin typeface="Times New Roman Chuv" pitchFamily="18" charset="-52"/>
              </a:rPr>
              <a:t>.? </a:t>
            </a:r>
            <a:r>
              <a:rPr lang="ru-RU" sz="2000" dirty="0" err="1" smtClean="0">
                <a:latin typeface="Times New Roman Chuv" pitchFamily="18" charset="-52"/>
              </a:rPr>
              <a:t>Колхозлё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ялсем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к.реш\рен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=.нтер\пе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тухнине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=ырса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кётарта==</a:t>
            </a:r>
            <a:r>
              <a:rPr lang="ru-RU" sz="2000" dirty="0" smtClean="0">
                <a:latin typeface="Times New Roman Chuv" pitchFamily="18" charset="-52"/>
              </a:rPr>
              <a:t>.? </a:t>
            </a:r>
            <a:r>
              <a:rPr lang="ru-RU" sz="2000" dirty="0" err="1" smtClean="0">
                <a:latin typeface="Times New Roman Chuv" pitchFamily="18" charset="-52"/>
              </a:rPr>
              <a:t>Халёхсен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туслёхне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мухтакан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произведенисем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йышлана==</a:t>
            </a:r>
            <a:r>
              <a:rPr lang="ru-RU" sz="2000" dirty="0" smtClean="0">
                <a:latin typeface="Times New Roman Chuv" pitchFamily="18" charset="-52"/>
              </a:rPr>
              <a:t>.? </a:t>
            </a:r>
            <a:r>
              <a:rPr lang="ru-RU" sz="2000" dirty="0" err="1" smtClean="0">
                <a:latin typeface="Times New Roman Chuv" pitchFamily="18" charset="-52"/>
              </a:rPr>
              <a:t>Прозёра</a:t>
            </a:r>
            <a:r>
              <a:rPr lang="ru-RU" sz="2000" dirty="0" smtClean="0">
                <a:latin typeface="Times New Roman Chuv" pitchFamily="18" charset="-52"/>
              </a:rPr>
              <a:t> психологизм </a:t>
            </a:r>
            <a:r>
              <a:rPr lang="ru-RU" sz="2000" dirty="0" err="1" smtClean="0">
                <a:latin typeface="Times New Roman Chuv" pitchFamily="18" charset="-52"/>
              </a:rPr>
              <a:t>вёйланать</a:t>
            </a:r>
            <a:r>
              <a:rPr lang="ru-RU" sz="2000" dirty="0" smtClean="0">
                <a:latin typeface="Times New Roman Chuv" pitchFamily="18" charset="-52"/>
              </a:rPr>
              <a:t>? 30-м.ш </a:t>
            </a:r>
            <a:r>
              <a:rPr lang="ru-RU" sz="2000" dirty="0" err="1" smtClean="0">
                <a:latin typeface="Times New Roman Chuv" pitchFamily="18" charset="-52"/>
              </a:rPr>
              <a:t>=улсенче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чёваш</a:t>
            </a:r>
            <a:r>
              <a:rPr lang="ru-RU" sz="2000" dirty="0" smtClean="0">
                <a:latin typeface="Times New Roman Chuv" pitchFamily="18" charset="-52"/>
              </a:rPr>
              <a:t> детектив.: фантастики </a:t>
            </a:r>
            <a:r>
              <a:rPr lang="ru-RU" sz="2000" dirty="0" err="1" smtClean="0">
                <a:latin typeface="Times New Roman Chuv" pitchFamily="18" charset="-52"/>
              </a:rPr>
              <a:t>ник.сленме</a:t>
            </a:r>
            <a:r>
              <a:rPr lang="ru-RU" sz="2000" dirty="0" smtClean="0">
                <a:latin typeface="Times New Roman Chuv" pitchFamily="18" charset="-52"/>
              </a:rPr>
              <a:t> </a:t>
            </a:r>
            <a:r>
              <a:rPr lang="ru-RU" sz="2000" dirty="0" err="1" smtClean="0">
                <a:latin typeface="Times New Roman Chuv" pitchFamily="18" charset="-52"/>
              </a:rPr>
              <a:t>пу=ланё</a:t>
            </a:r>
            <a:r>
              <a:rPr lang="ru-RU" sz="2000" dirty="0" smtClean="0">
                <a:latin typeface="Times New Roman Chuv" pitchFamily="18" charset="-52"/>
              </a:rPr>
              <a:t>?   </a:t>
            </a:r>
          </a:p>
          <a:p>
            <a:pPr>
              <a:buNone/>
            </a:pPr>
            <a:endParaRPr lang="ru-RU" dirty="0">
              <a:latin typeface="Times New Roman Chuv" pitchFamily="18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3643338" cy="7254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Поэзи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 Chuv" pitchFamily="18" charset="-52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Совет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=ыннин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патриотла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пысёк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.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=.семпе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унён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аслё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т.ллев.семпе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поэзи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те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хавхаланнё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Социализмла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реализм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=ул.пе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пыракан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литературён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хёш-п.р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ен.сем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ытти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жанртинчен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ытларах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ку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тапхёрта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поэзире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у=ёмланса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пынё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Вунё=уллёхра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лирика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хытё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ешерет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эпикёлла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произведенисем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те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=урала==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илемл.х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мел.сем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нумайлана==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.?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Поэзире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+?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Элкер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П?Хусанкай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У?Яккёв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М?Ва=лей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М?Ястран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В?Бараев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И?Ивник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И?Тукташ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Н?Янкас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палёрнё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 +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апла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чёваш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поэзий. </a:t>
            </a:r>
            <a:r>
              <a:rPr lang="ru-RU" sz="2400" dirty="0" err="1">
                <a:solidFill>
                  <a:srgbClr val="002060"/>
                </a:solidFill>
                <a:latin typeface="Times New Roman Chuv" pitchFamily="18" charset="-52"/>
              </a:rPr>
              <a:t>в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ётёрм.ш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=улсенче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анлё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=ул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=ине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тухса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пынё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</a:t>
            </a:r>
            <a:endParaRPr lang="ru-RU" sz="2400" dirty="0">
              <a:solidFill>
                <a:srgbClr val="002060"/>
              </a:solidFill>
              <a:latin typeface="Times New Roman Chuv" pitchFamily="18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786346" cy="8683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Драматурги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 Chuv" pitchFamily="18" charset="-52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Чёваш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совет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драматургий.нче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те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ку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=улсенче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социализм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тёвакан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=.ршывён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сёнарне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=ынсен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 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героикёлла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характер.сене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у=са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парассит.п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вырён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йышёнать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Хальхи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пурнё=па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=ыхённё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темёсем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хускатать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вёл: в.сене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т.рл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жанрпа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=утатса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пама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тёрёшать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Драматургире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Н?Айзман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В?Алагер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А?Кёлкан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И?Максимов-Кошкинский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П?Осипов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=.н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темёсемпе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=.н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жанрсемпе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хёвёрт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палёра==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.?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Чёваш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драматургий. </a:t>
            </a:r>
            <a:r>
              <a:rPr lang="ru-RU" sz="2400" dirty="0" err="1">
                <a:solidFill>
                  <a:srgbClr val="002060"/>
                </a:solidFill>
                <a:latin typeface="Times New Roman Chuv" pitchFamily="18" charset="-52"/>
              </a:rPr>
              <a:t>а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сённё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тапхёрта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пурнё=ри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чи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=ив.ч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ыйтусене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хускатать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хёй.н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нумай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пьесинче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в.сене .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ненмелле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=утатса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 Chuv" pitchFamily="18" charset="-52"/>
              </a:rPr>
              <a:t>парать</a:t>
            </a:r>
            <a:r>
              <a:rPr lang="ru-RU" sz="2400" dirty="0" smtClean="0">
                <a:solidFill>
                  <a:srgbClr val="002060"/>
                </a:solidFill>
                <a:latin typeface="Times New Roman Chuv" pitchFamily="18" charset="-52"/>
              </a:rPr>
              <a:t>?  </a:t>
            </a:r>
            <a:endParaRPr lang="ru-RU" sz="2400" dirty="0">
              <a:solidFill>
                <a:srgbClr val="002060"/>
              </a:solidFill>
              <a:latin typeface="Times New Roman Chuv" pitchFamily="18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400" dirty="0" err="1" smtClean="0">
                <a:latin typeface="Times New Roman Chuv" pitchFamily="18" charset="-52"/>
              </a:rPr>
              <a:t>Чёвашсен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паллё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поэч</a:t>
            </a:r>
            <a:r>
              <a:rPr lang="ru-RU" sz="2400" dirty="0" smtClean="0">
                <a:latin typeface="Times New Roman Chuv" pitchFamily="18" charset="-52"/>
              </a:rPr>
              <a:t>.: прозаик.: </a:t>
            </a:r>
            <a:r>
              <a:rPr lang="ru-RU" sz="2400" dirty="0" err="1" smtClean="0">
                <a:latin typeface="Times New Roman Chuv" pitchFamily="18" charset="-52"/>
              </a:rPr>
              <a:t>тёлмач</a:t>
            </a:r>
            <a:r>
              <a:rPr lang="ru-RU" sz="2400" dirty="0" smtClean="0">
                <a:latin typeface="Times New Roman Chuv" pitchFamily="18" charset="-52"/>
              </a:rPr>
              <a:t>.: </a:t>
            </a:r>
            <a:r>
              <a:rPr lang="ru-RU" sz="2400" dirty="0" err="1" smtClean="0">
                <a:latin typeface="Times New Roman Chuv" pitchFamily="18" charset="-52"/>
              </a:rPr>
              <a:t>Чёваш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Республикин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Гимн.н</a:t>
            </a:r>
            <a:r>
              <a:rPr lang="ru-RU" sz="2400" dirty="0" smtClean="0">
                <a:latin typeface="Times New Roman Chuv" pitchFamily="18" charset="-52"/>
              </a:rPr>
              <a:t> автор. – </a:t>
            </a:r>
            <a:r>
              <a:rPr lang="ru-RU" sz="2400" b="1" i="1" dirty="0" err="1" smtClean="0">
                <a:latin typeface="Times New Roman Chuv" pitchFamily="18" charset="-52"/>
              </a:rPr>
              <a:t>Илле</a:t>
            </a:r>
            <a:r>
              <a:rPr lang="ru-RU" sz="2400" b="1" i="1" dirty="0" smtClean="0">
                <a:latin typeface="Times New Roman Chuv" pitchFamily="18" charset="-52"/>
              </a:rPr>
              <a:t> </a:t>
            </a:r>
            <a:r>
              <a:rPr lang="ru-RU" sz="2400" b="1" i="1" dirty="0" err="1" smtClean="0">
                <a:latin typeface="Times New Roman Chuv" pitchFamily="18" charset="-52"/>
              </a:rPr>
              <a:t>Тукташ</a:t>
            </a:r>
            <a:endParaRPr lang="ru-RU" sz="2400" b="1" i="1" dirty="0">
              <a:latin typeface="Times New Roman Chuv" pitchFamily="18" charset="-52"/>
            </a:endParaRPr>
          </a:p>
        </p:txBody>
      </p:sp>
      <p:pic>
        <p:nvPicPr>
          <p:cNvPr id="4098" name="Picture 2" descr="C:\Documents and Settings\Admin\Рабочий стол\img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773" t="45142" r="37053" b="35117"/>
          <a:stretch>
            <a:fillRect/>
          </a:stretch>
        </p:blipFill>
        <p:spPr bwMode="auto">
          <a:xfrm rot="10800000">
            <a:off x="428596" y="2214554"/>
            <a:ext cx="2571768" cy="3619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1643050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 Chuv" pitchFamily="18" charset="-52"/>
              </a:rPr>
              <a:t>Илья Семенович </a:t>
            </a:r>
            <a:r>
              <a:rPr lang="ru-RU" dirty="0" err="1" smtClean="0">
                <a:latin typeface="Times New Roman Chuv" pitchFamily="18" charset="-52"/>
              </a:rPr>
              <a:t>Тукташ</a:t>
            </a:r>
            <a:r>
              <a:rPr lang="ru-RU" dirty="0" smtClean="0">
                <a:latin typeface="Times New Roman Chuv" pitchFamily="18" charset="-52"/>
              </a:rPr>
              <a:t> – лирик: юрё </a:t>
            </a:r>
            <a:r>
              <a:rPr lang="ru-RU" dirty="0" err="1" smtClean="0">
                <a:latin typeface="Times New Roman Chuv" pitchFamily="18" charset="-52"/>
              </a:rPr>
              <a:t>сёввисен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ёсти</a:t>
            </a:r>
            <a:r>
              <a:rPr lang="ru-RU" dirty="0" smtClean="0">
                <a:latin typeface="Times New Roman Chuv" pitchFamily="18" charset="-52"/>
              </a:rPr>
              <a:t>? </a:t>
            </a:r>
            <a:r>
              <a:rPr lang="ru-RU" dirty="0" err="1" smtClean="0">
                <a:latin typeface="Times New Roman Chuv" pitchFamily="18" charset="-52"/>
              </a:rPr>
              <a:t>Унён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сёввисемпе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композиторсем</a:t>
            </a:r>
            <a:r>
              <a:rPr lang="ru-RU" dirty="0" smtClean="0">
                <a:latin typeface="Times New Roman Chuv" pitchFamily="18" charset="-52"/>
              </a:rPr>
              <a:t>  юрё </a:t>
            </a:r>
            <a:r>
              <a:rPr lang="ru-RU" dirty="0" err="1" smtClean="0">
                <a:latin typeface="Times New Roman Chuv" pitchFamily="18" charset="-52"/>
              </a:rPr>
              <a:t>хывнё</a:t>
            </a:r>
            <a:r>
              <a:rPr lang="ru-RU" dirty="0" smtClean="0">
                <a:latin typeface="Times New Roman Chuv" pitchFamily="18" charset="-52"/>
              </a:rPr>
              <a:t>? </a:t>
            </a:r>
            <a:r>
              <a:rPr lang="ru-RU" dirty="0" err="1" smtClean="0">
                <a:latin typeface="Times New Roman Chuv" pitchFamily="18" charset="-52"/>
              </a:rPr>
              <a:t>В.сенчен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чи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палли</a:t>
            </a:r>
            <a:r>
              <a:rPr lang="ru-RU" dirty="0" smtClean="0">
                <a:latin typeface="Times New Roman Chuv" pitchFamily="18" charset="-52"/>
              </a:rPr>
              <a:t> – «</a:t>
            </a:r>
            <a:r>
              <a:rPr lang="ru-RU" dirty="0" err="1" smtClean="0">
                <a:latin typeface="Times New Roman Chuv" pitchFamily="18" charset="-52"/>
              </a:rPr>
              <a:t>Тёван</a:t>
            </a:r>
            <a:r>
              <a:rPr lang="ru-RU" dirty="0" smtClean="0">
                <a:latin typeface="Times New Roman Chuv" pitchFamily="18" charset="-52"/>
              </a:rPr>
              <a:t> </a:t>
            </a:r>
            <a:r>
              <a:rPr lang="ru-RU" dirty="0" err="1" smtClean="0">
                <a:latin typeface="Times New Roman Chuv" pitchFamily="18" charset="-52"/>
              </a:rPr>
              <a:t>=.ршыв</a:t>
            </a:r>
            <a:r>
              <a:rPr lang="ru-RU" dirty="0" smtClean="0">
                <a:latin typeface="Times New Roman Chuv" pitchFamily="18" charset="-52"/>
              </a:rPr>
              <a:t>» гимн?</a:t>
            </a:r>
          </a:p>
          <a:p>
            <a:endParaRPr lang="ru-RU" dirty="0">
              <a:latin typeface="Times New Roman Chuv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928934"/>
            <a:ext cx="3714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Çурхи тěнче вăраннă чух:</a:t>
            </a:r>
            <a:br>
              <a:rPr lang="vi-VN" dirty="0" smtClean="0"/>
            </a:br>
            <a:r>
              <a:rPr lang="vi-VN" dirty="0" smtClean="0"/>
              <a:t>Хаваслă кун шăраннă чух,</a:t>
            </a:r>
            <a:br>
              <a:rPr lang="vi-VN" dirty="0" smtClean="0"/>
            </a:br>
            <a:r>
              <a:rPr lang="vi-VN" dirty="0" smtClean="0"/>
              <a:t>Чун савăнать: чěре сикет,</a:t>
            </a:r>
            <a:br>
              <a:rPr lang="vi-VN" dirty="0" smtClean="0"/>
            </a:br>
            <a:r>
              <a:rPr lang="vi-VN" dirty="0" smtClean="0"/>
              <a:t>Çěршывăм çинчен юрлас килет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143380"/>
            <a:ext cx="3429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Тăван çěршыв,</a:t>
            </a:r>
            <a:br>
              <a:rPr lang="vi-VN" dirty="0" smtClean="0"/>
            </a:br>
            <a:r>
              <a:rPr lang="vi-VN" dirty="0" smtClean="0"/>
              <a:t>Тăван çěршыв,</a:t>
            </a:r>
            <a:br>
              <a:rPr lang="vi-VN" dirty="0" smtClean="0"/>
            </a:br>
            <a:r>
              <a:rPr lang="vi-VN" dirty="0" smtClean="0"/>
              <a:t>Асран кайми</a:t>
            </a:r>
            <a:br>
              <a:rPr lang="vi-VN" dirty="0" smtClean="0"/>
            </a:br>
            <a:r>
              <a:rPr lang="vi-VN" dirty="0" smtClean="0"/>
              <a:t>Юратнă çěршыв.</a:t>
            </a:r>
            <a:br>
              <a:rPr lang="vi-VN" dirty="0" smtClean="0"/>
            </a:br>
            <a:r>
              <a:rPr lang="vi-VN" dirty="0" smtClean="0"/>
              <a:t>Тăван çěршыв,</a:t>
            </a:r>
            <a:br>
              <a:rPr lang="vi-VN" dirty="0" smtClean="0"/>
            </a:br>
            <a:r>
              <a:rPr lang="vi-VN" dirty="0" smtClean="0"/>
              <a:t>Тăван çěршыв,</a:t>
            </a:r>
            <a:br>
              <a:rPr lang="vi-VN" dirty="0" smtClean="0"/>
            </a:br>
            <a:r>
              <a:rPr lang="vi-VN" dirty="0" smtClean="0"/>
              <a:t>Мухтав сана,</a:t>
            </a:r>
            <a:br>
              <a:rPr lang="vi-VN" dirty="0" smtClean="0"/>
            </a:br>
            <a:r>
              <a:rPr lang="vi-VN" dirty="0" smtClean="0"/>
              <a:t>Çуралнă çěршыв!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429420" cy="868346"/>
          </a:xfrm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 Chuv" pitchFamily="18" charset="-52"/>
              </a:rPr>
              <a:t>Илле</a:t>
            </a:r>
            <a:r>
              <a:rPr lang="ru-RU" sz="2800" dirty="0" smtClean="0">
                <a:latin typeface="Times New Roman Chuv" pitchFamily="18" charset="-52"/>
              </a:rPr>
              <a:t> </a:t>
            </a:r>
            <a:r>
              <a:rPr lang="ru-RU" sz="2800" dirty="0" err="1" smtClean="0">
                <a:latin typeface="Times New Roman Chuv" pitchFamily="18" charset="-52"/>
              </a:rPr>
              <a:t>Тукташ</a:t>
            </a:r>
            <a:r>
              <a:rPr lang="ru-RU" sz="2800" dirty="0" smtClean="0">
                <a:latin typeface="Times New Roman Chuv" pitchFamily="18" charset="-52"/>
              </a:rPr>
              <a:t> </a:t>
            </a:r>
            <a:r>
              <a:rPr lang="ru-RU" sz="2800" dirty="0" err="1" smtClean="0">
                <a:latin typeface="Times New Roman Chuv" pitchFamily="18" charset="-52"/>
              </a:rPr>
              <a:t>ачалёх</a:t>
            </a:r>
            <a:r>
              <a:rPr lang="ru-RU" sz="2800" dirty="0" smtClean="0">
                <a:latin typeface="Times New Roman Chuv" pitchFamily="18" charset="-52"/>
              </a:rPr>
              <a:t>.: .</a:t>
            </a:r>
            <a:r>
              <a:rPr lang="ru-RU" sz="2800" dirty="0" err="1" smtClean="0">
                <a:latin typeface="Times New Roman Chuv" pitchFamily="18" charset="-52"/>
              </a:rPr>
              <a:t>=.-х.л</a:t>
            </a:r>
            <a:r>
              <a:rPr lang="ru-RU" sz="2800" dirty="0" smtClean="0">
                <a:latin typeface="Times New Roman Chuv" pitchFamily="18" charset="-52"/>
              </a:rPr>
              <a:t>.?</a:t>
            </a:r>
            <a:endParaRPr lang="ru-RU" sz="2800" dirty="0">
              <a:latin typeface="Times New Roman Chuv" pitchFamily="18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400" dirty="0" smtClean="0"/>
              <a:t>Илья Семенович Семенов -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Чёваш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республикине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к.рекен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Эл.к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район.нчи</a:t>
            </a:r>
            <a:r>
              <a:rPr lang="ru-RU" sz="2400" dirty="0" smtClean="0">
                <a:latin typeface="Times New Roman Chuv" pitchFamily="18" charset="-52"/>
              </a:rPr>
              <a:t> Мён </a:t>
            </a:r>
            <a:r>
              <a:rPr lang="ru-RU" sz="2400" dirty="0" err="1" smtClean="0">
                <a:latin typeface="Times New Roman Chuv" pitchFamily="18" charset="-52"/>
              </a:rPr>
              <a:t>Тукташ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ял.нче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=уралса</a:t>
            </a:r>
            <a:r>
              <a:rPr lang="ru-RU" sz="2400" dirty="0" smtClean="0">
                <a:latin typeface="Times New Roman Chuv" pitchFamily="18" charset="-52"/>
              </a:rPr>
              <a:t> \</a:t>
            </a:r>
            <a:r>
              <a:rPr lang="ru-RU" sz="2400" dirty="0" err="1" smtClean="0">
                <a:latin typeface="Times New Roman Chuv" pitchFamily="18" charset="-52"/>
              </a:rPr>
              <a:t>сн</a:t>
            </a:r>
            <a:r>
              <a:rPr lang="ru-RU" sz="2400" dirty="0" smtClean="0">
                <a:latin typeface="Times New Roman Chuv" pitchFamily="18" charset="-52"/>
              </a:rPr>
              <a:t>.?</a:t>
            </a:r>
            <a:r>
              <a:rPr lang="ru-RU" sz="2400" dirty="0" err="1" smtClean="0">
                <a:latin typeface="Times New Roman Chuv" pitchFamily="18" charset="-52"/>
              </a:rPr>
              <a:t>Чухён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кил-йышра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=уралса</a:t>
            </a:r>
            <a:r>
              <a:rPr lang="ru-RU" sz="2400" dirty="0" smtClean="0">
                <a:latin typeface="Times New Roman Chuv" pitchFamily="18" charset="-52"/>
              </a:rPr>
              <a:t> \</a:t>
            </a:r>
            <a:r>
              <a:rPr lang="ru-RU" sz="2400" dirty="0" err="1" smtClean="0">
                <a:latin typeface="Times New Roman Chuv" pitchFamily="18" charset="-52"/>
              </a:rPr>
              <a:t>ссе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ачаллах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нуша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курнё</a:t>
            </a:r>
            <a:r>
              <a:rPr lang="ru-RU" sz="2400" dirty="0" smtClean="0">
                <a:latin typeface="Times New Roman Chuv" pitchFamily="18" charset="-52"/>
              </a:rPr>
              <a:t>? </a:t>
            </a:r>
            <a:r>
              <a:rPr lang="ru-RU" sz="2400" dirty="0" err="1" smtClean="0">
                <a:latin typeface="Times New Roman Chuv" pitchFamily="18" charset="-52"/>
              </a:rPr>
              <a:t>Шупашкарта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партипе</a:t>
            </a:r>
            <a:r>
              <a:rPr lang="ru-RU" sz="2400" dirty="0" smtClean="0">
                <a:latin typeface="Times New Roman Chuv" pitchFamily="18" charset="-52"/>
              </a:rPr>
              <a:t> совет </a:t>
            </a:r>
            <a:r>
              <a:rPr lang="ru-RU" sz="2400" dirty="0" err="1" smtClean="0">
                <a:latin typeface="Times New Roman Chuv" pitchFamily="18" charset="-52"/>
              </a:rPr>
              <a:t>шкул.нче</a:t>
            </a:r>
            <a:r>
              <a:rPr lang="ru-RU" sz="2400" dirty="0" smtClean="0">
                <a:latin typeface="Times New Roman Chuv" pitchFamily="18" charset="-52"/>
              </a:rPr>
              <a:t>: </a:t>
            </a:r>
            <a:r>
              <a:rPr lang="ru-RU" sz="2400" dirty="0" err="1" smtClean="0">
                <a:latin typeface="Times New Roman Chuv" pitchFamily="18" charset="-52"/>
              </a:rPr>
              <a:t>Самарти</a:t>
            </a:r>
            <a:r>
              <a:rPr lang="ru-RU" sz="2400" dirty="0" smtClean="0">
                <a:latin typeface="Times New Roman Chuv" pitchFamily="18" charset="-52"/>
              </a:rPr>
              <a:t> геологи </a:t>
            </a:r>
            <a:r>
              <a:rPr lang="ru-RU" sz="2400" dirty="0" err="1" smtClean="0">
                <a:latin typeface="Times New Roman Chuv" pitchFamily="18" charset="-52"/>
              </a:rPr>
              <a:t>т.пчев.сен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институт.нче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в.ренни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ёна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самай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пулёшнё</a:t>
            </a:r>
            <a:r>
              <a:rPr lang="ru-RU" sz="2400" dirty="0" smtClean="0">
                <a:latin typeface="Times New Roman Chuv" pitchFamily="18" charset="-52"/>
              </a:rPr>
              <a:t>? Вёл </a:t>
            </a:r>
            <a:r>
              <a:rPr lang="ru-RU" sz="2400" dirty="0" err="1" smtClean="0">
                <a:latin typeface="Times New Roman Chuv" pitchFamily="18" charset="-52"/>
              </a:rPr>
              <a:t>Эл.кпе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Атай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вулёс.сенче</a:t>
            </a:r>
            <a:r>
              <a:rPr lang="ru-RU" sz="2400" dirty="0" smtClean="0">
                <a:latin typeface="Times New Roman Chuv" pitchFamily="18" charset="-52"/>
              </a:rPr>
              <a:t> комсомол </a:t>
            </a:r>
            <a:r>
              <a:rPr lang="ru-RU" sz="2400" dirty="0" err="1" smtClean="0">
                <a:latin typeface="Times New Roman Chuv" pitchFamily="18" charset="-52"/>
              </a:rPr>
              <a:t>комитеч.н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секретар.нче</a:t>
            </a:r>
            <a:r>
              <a:rPr lang="ru-RU" sz="2400" dirty="0" smtClean="0">
                <a:latin typeface="Times New Roman Chuv" pitchFamily="18" charset="-52"/>
              </a:rPr>
              <a:t> .</a:t>
            </a:r>
            <a:r>
              <a:rPr lang="ru-RU" sz="2400" dirty="0" err="1" smtClean="0">
                <a:latin typeface="Times New Roman Chuv" pitchFamily="18" charset="-52"/>
              </a:rPr>
              <a:t>=лен</a:t>
            </a:r>
            <a:r>
              <a:rPr lang="ru-RU" sz="2400" dirty="0" smtClean="0">
                <a:latin typeface="Times New Roman Chuv" pitchFamily="18" charset="-52"/>
              </a:rPr>
              <a:t>.? </a:t>
            </a:r>
            <a:r>
              <a:rPr lang="ru-RU" sz="2400" dirty="0" err="1" smtClean="0">
                <a:latin typeface="Times New Roman Chuv" pitchFamily="18" charset="-52"/>
              </a:rPr>
              <a:t>Ялти</a:t>
            </a:r>
            <a:r>
              <a:rPr lang="ru-RU" sz="2400" dirty="0" smtClean="0">
                <a:latin typeface="Times New Roman Chuv" pitchFamily="18" charset="-52"/>
              </a:rPr>
              <a:t> учитель: «</a:t>
            </a:r>
            <a:r>
              <a:rPr lang="ru-RU" sz="2400" dirty="0" err="1" smtClean="0">
                <a:latin typeface="Times New Roman Chuv" pitchFamily="18" charset="-52"/>
              </a:rPr>
              <a:t>Хат.р</a:t>
            </a:r>
            <a:r>
              <a:rPr lang="ru-RU" sz="2400" dirty="0" smtClean="0">
                <a:latin typeface="Times New Roman Chuv" pitchFamily="18" charset="-52"/>
              </a:rPr>
              <a:t> пул» </a:t>
            </a:r>
            <a:r>
              <a:rPr lang="ru-RU" sz="2400" dirty="0" err="1" smtClean="0">
                <a:latin typeface="Times New Roman Chuv" pitchFamily="18" charset="-52"/>
              </a:rPr>
              <a:t>журналён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яваплё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=ыру=и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пулса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курнё</a:t>
            </a:r>
            <a:r>
              <a:rPr lang="ru-RU" sz="2400" dirty="0" smtClean="0">
                <a:latin typeface="Times New Roman Chuv" pitchFamily="18" charset="-52"/>
              </a:rPr>
              <a:t>? </a:t>
            </a:r>
            <a:r>
              <a:rPr lang="ru-RU" sz="2400" dirty="0" err="1" smtClean="0">
                <a:latin typeface="Times New Roman Chuv" pitchFamily="18" charset="-52"/>
              </a:rPr>
              <a:t>Литературёпа</a:t>
            </a:r>
            <a:r>
              <a:rPr lang="ru-RU" sz="2400" dirty="0" smtClean="0">
                <a:latin typeface="Times New Roman Chuv" pitchFamily="18" charset="-52"/>
              </a:rPr>
              <a:t>: </a:t>
            </a:r>
            <a:r>
              <a:rPr lang="ru-RU" sz="2400" dirty="0" err="1" smtClean="0">
                <a:latin typeface="Times New Roman Chuv" pitchFamily="18" charset="-52"/>
              </a:rPr>
              <a:t>фольклорпа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шкулта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в.ренмелли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к.некесем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кёларнё</a:t>
            </a:r>
            <a:r>
              <a:rPr lang="ru-RU" sz="2400" dirty="0" smtClean="0">
                <a:latin typeface="Times New Roman Chuv" pitchFamily="18" charset="-52"/>
              </a:rPr>
              <a:t>: сёвё-юрё: </a:t>
            </a:r>
            <a:r>
              <a:rPr lang="ru-RU" sz="2400" dirty="0" err="1" smtClean="0">
                <a:latin typeface="Times New Roman Chuv" pitchFamily="18" charset="-52"/>
              </a:rPr>
              <a:t>калав-повесть</a:t>
            </a:r>
            <a:r>
              <a:rPr lang="ru-RU" sz="2400" dirty="0" smtClean="0">
                <a:latin typeface="Times New Roman Chuv" pitchFamily="18" charset="-52"/>
              </a:rPr>
              <a:t> </a:t>
            </a:r>
            <a:r>
              <a:rPr lang="ru-RU" sz="2400" dirty="0" err="1" smtClean="0">
                <a:latin typeface="Times New Roman Chuv" pitchFamily="18" charset="-52"/>
              </a:rPr>
              <a:t>=ырнё</a:t>
            </a:r>
            <a:r>
              <a:rPr lang="ru-RU" sz="2400" dirty="0" smtClean="0">
                <a:latin typeface="Times New Roman Chuv" pitchFamily="18" charset="-52"/>
              </a:rPr>
              <a:t>?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 Chuv" pitchFamily="18" charset="-52"/>
              </a:rPr>
              <a:t>Илле</a:t>
            </a:r>
            <a:r>
              <a:rPr lang="ru-RU" sz="3200" dirty="0" smtClean="0">
                <a:latin typeface="Times New Roman Chuv" pitchFamily="18" charset="-52"/>
              </a:rPr>
              <a:t> </a:t>
            </a:r>
            <a:r>
              <a:rPr lang="ru-RU" sz="3200" dirty="0" err="1" smtClean="0">
                <a:latin typeface="Times New Roman Chuv" pitchFamily="18" charset="-52"/>
              </a:rPr>
              <a:t>Тукташ</a:t>
            </a:r>
            <a:r>
              <a:rPr lang="ru-RU" sz="3200" dirty="0" smtClean="0">
                <a:latin typeface="Times New Roman Chuv" pitchFamily="18" charset="-52"/>
              </a:rPr>
              <a:t> – </a:t>
            </a:r>
            <a:r>
              <a:rPr lang="ru-RU" sz="3200" dirty="0" err="1" smtClean="0">
                <a:latin typeface="Times New Roman Chuv" pitchFamily="18" charset="-52"/>
              </a:rPr>
              <a:t>салтак</a:t>
            </a:r>
            <a:endParaRPr lang="ru-RU" sz="3200" dirty="0">
              <a:latin typeface="Times New Roman Chuv" pitchFamily="18" charset="-52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4947673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2143116"/>
            <a:ext cx="3000396" cy="44012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endParaRPr lang="en-US" sz="2800" dirty="0" smtClean="0">
              <a:latin typeface="Times New Roman Chuv" pitchFamily="18" charset="-52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1941-1945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=улсенчи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вёр=а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хёй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ир.к.пе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кайнё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? Вёл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=ар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ха=ат.нче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хыпар=ё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 Chuv" pitchFamily="18" charset="-52"/>
              </a:rPr>
              <a:t>пулнё</a:t>
            </a:r>
            <a:r>
              <a:rPr lang="ru-RU" sz="2800" dirty="0" smtClean="0">
                <a:solidFill>
                  <a:srgbClr val="FF0000"/>
                </a:solidFill>
                <a:latin typeface="Times New Roman Chuv" pitchFamily="18" charset="-52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 Chuv" pitchFamily="18" charset="-52"/>
            </a:endParaRPr>
          </a:p>
          <a:p>
            <a:pPr>
              <a:buNone/>
            </a:pPr>
            <a:endParaRPr lang="en-US" sz="2800" dirty="0" smtClean="0">
              <a:latin typeface="Times New Roman Chuv" pitchFamily="18" charset="-52"/>
            </a:endParaRPr>
          </a:p>
          <a:p>
            <a:pPr>
              <a:buNone/>
            </a:pPr>
            <a:endParaRPr lang="en-US" sz="2800" dirty="0" smtClean="0">
              <a:latin typeface="Times New Roman Chuv" pitchFamily="18" charset="-52"/>
            </a:endParaRPr>
          </a:p>
          <a:p>
            <a:pPr>
              <a:buNone/>
            </a:pPr>
            <a:endParaRPr lang="ru-RU" sz="2800" dirty="0" smtClean="0">
              <a:latin typeface="Times New Roman Chuv" pitchFamily="18" charset="-5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607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Вётёрм.ш =улсенчи чёваш литератури</vt:lpstr>
      <vt:lpstr>Чёваш совет писател.сен п.ррем.ш съезч. 1934 =ул</vt:lpstr>
      <vt:lpstr>Писательсен п.ррем.ш съезч.</vt:lpstr>
      <vt:lpstr>Проза</vt:lpstr>
      <vt:lpstr>Поэзи</vt:lpstr>
      <vt:lpstr>Драматурги</vt:lpstr>
      <vt:lpstr>Чёвашсен паллё поэч.: прозаик.: тёлмач.: Чёваш Республикин Гимн.н автор. – Илле Тукташ</vt:lpstr>
      <vt:lpstr>Илле Тукташ ачалёх.: .=.-х.л.?</vt:lpstr>
      <vt:lpstr>Илле Тукташ – салтак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Вётёрм.ш =улсенчи чёваш литератури</dc:title>
  <dc:creator>Q</dc:creator>
  <cp:lastModifiedBy>Admin</cp:lastModifiedBy>
  <cp:revision>29</cp:revision>
  <dcterms:created xsi:type="dcterms:W3CDTF">2011-01-11T12:48:11Z</dcterms:created>
  <dcterms:modified xsi:type="dcterms:W3CDTF">2011-12-11T14:54:31Z</dcterms:modified>
</cp:coreProperties>
</file>