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Семнадцатое февраля.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Морфологический </a:t>
            </a:r>
            <a:r>
              <a:rPr lang="ru-RU" smtClean="0"/>
              <a:t>разбор числительного.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Русский язык\6\морф разбор числительн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2057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Рассыпался горох на </a:t>
            </a:r>
            <a:r>
              <a:rPr lang="ru-RU" b="1" i="1" dirty="0" smtClean="0">
                <a:solidFill>
                  <a:srgbClr val="FF0000"/>
                </a:solidFill>
              </a:rPr>
              <a:t>семьдесят </a:t>
            </a:r>
            <a:r>
              <a:rPr lang="ru-RU" i="1" dirty="0" smtClean="0"/>
              <a:t>дорог</a:t>
            </a:r>
            <a:r>
              <a:rPr lang="ru-RU" dirty="0" smtClean="0"/>
              <a:t> (Некрасов</a:t>
            </a:r>
            <a:r>
              <a:rPr lang="ru-RU" dirty="0" smtClean="0"/>
              <a:t>). </a:t>
            </a:r>
            <a:r>
              <a:rPr lang="ru-RU" b="1" u="sng" dirty="0" smtClean="0">
                <a:solidFill>
                  <a:srgbClr val="7030A0"/>
                </a:solidFill>
              </a:rPr>
              <a:t>1 вариант</a:t>
            </a:r>
            <a:endParaRPr lang="ru-RU" b="1" u="sng" dirty="0" smtClean="0">
              <a:solidFill>
                <a:srgbClr val="7030A0"/>
              </a:solidFill>
            </a:endParaRPr>
          </a:p>
          <a:p>
            <a:r>
              <a:rPr lang="ru-RU" i="1" dirty="0" smtClean="0"/>
              <a:t>Подставив дюжие плечи под переносную трибуну, </a:t>
            </a:r>
            <a:r>
              <a:rPr lang="ru-RU" b="1" i="1" dirty="0" smtClean="0">
                <a:solidFill>
                  <a:srgbClr val="FF0000"/>
                </a:solidFill>
              </a:rPr>
              <a:t>десятеро</a:t>
            </a:r>
            <a:r>
              <a:rPr lang="ru-RU" i="1" dirty="0" smtClean="0"/>
              <a:t> солдат тащили ее сюда</a:t>
            </a:r>
            <a:r>
              <a:rPr lang="ru-RU" dirty="0" smtClean="0"/>
              <a:t>(Павленко</a:t>
            </a:r>
            <a:r>
              <a:rPr lang="ru-RU" dirty="0" smtClean="0"/>
              <a:t>). </a:t>
            </a:r>
            <a:r>
              <a:rPr lang="ru-RU" b="1" u="sng" dirty="0" smtClean="0">
                <a:solidFill>
                  <a:srgbClr val="7030A0"/>
                </a:solidFill>
              </a:rPr>
              <a:t>2 вариант</a:t>
            </a:r>
          </a:p>
          <a:p>
            <a:r>
              <a:rPr lang="ru-RU" i="1" dirty="0" smtClean="0"/>
              <a:t>И графиня в </a:t>
            </a:r>
            <a:r>
              <a:rPr lang="ru-RU" b="1" i="1" dirty="0" smtClean="0">
                <a:solidFill>
                  <a:srgbClr val="FF0000"/>
                </a:solidFill>
              </a:rPr>
              <a:t>сотый</a:t>
            </a:r>
            <a:r>
              <a:rPr lang="ru-RU" i="1" dirty="0" smtClean="0"/>
              <a:t> раз рассказывала внуку свой анекдот</a:t>
            </a:r>
            <a:r>
              <a:rPr lang="ru-RU" dirty="0" smtClean="0"/>
              <a:t> (Пушкин</a:t>
            </a:r>
            <a:r>
              <a:rPr lang="ru-RU" dirty="0" smtClean="0"/>
              <a:t>). </a:t>
            </a:r>
            <a:r>
              <a:rPr lang="ru-RU" b="1" u="sng" dirty="0" smtClean="0">
                <a:solidFill>
                  <a:srgbClr val="7030A0"/>
                </a:solidFill>
              </a:rPr>
              <a:t>3 вариант</a:t>
            </a:r>
            <a:endParaRPr lang="ru-RU" b="1" u="sng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i="1" dirty="0" smtClean="0"/>
              <a:t>Рассыпался </a:t>
            </a:r>
            <a:r>
              <a:rPr lang="ru-RU" sz="1400" i="1" dirty="0" smtClean="0"/>
              <a:t>горох на семьдесят дорог</a:t>
            </a:r>
            <a:r>
              <a:rPr lang="ru-RU" sz="1400" dirty="0" smtClean="0"/>
              <a:t> (Некрасов).</a:t>
            </a:r>
          </a:p>
          <a:p>
            <a:pPr>
              <a:buNone/>
            </a:pPr>
            <a:r>
              <a:rPr lang="ru-RU" sz="1400" i="1" dirty="0" smtClean="0"/>
              <a:t>(На)</a:t>
            </a:r>
            <a:r>
              <a:rPr lang="ru-RU" sz="1400" dirty="0" smtClean="0"/>
              <a:t> </a:t>
            </a:r>
            <a:r>
              <a:rPr lang="ru-RU" sz="1400" b="1" i="1" dirty="0" smtClean="0"/>
              <a:t>семьдесят</a:t>
            </a:r>
            <a:r>
              <a:rPr lang="ru-RU" sz="1400" dirty="0" smtClean="0"/>
              <a:t> </a:t>
            </a:r>
            <a:r>
              <a:rPr lang="ru-RU" sz="1400" i="1" dirty="0" smtClean="0"/>
              <a:t>(дорог)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Имя числительное; обозначает количество предметов при счёте, отвечает на </a:t>
            </a:r>
            <a:r>
              <a:rPr lang="ru-RU" sz="1400" dirty="0" err="1" smtClean="0"/>
              <a:t>вопрос</a:t>
            </a:r>
            <a:r>
              <a:rPr lang="ru-RU" sz="1400" i="1" dirty="0" err="1" smtClean="0"/>
              <a:t>сколько</a:t>
            </a:r>
            <a:r>
              <a:rPr lang="ru-RU" sz="1400" i="1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Н. ф. – </a:t>
            </a:r>
            <a:r>
              <a:rPr lang="ru-RU" sz="1400" i="1" dirty="0" smtClean="0"/>
              <a:t>семьдесят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А) Постоянные признаки: сложное; количественное.</a:t>
            </a:r>
            <a:br>
              <a:rPr lang="ru-RU" sz="1400" dirty="0" smtClean="0"/>
            </a:br>
            <a:r>
              <a:rPr lang="ru-RU" sz="1400" dirty="0" smtClean="0"/>
              <a:t>Б) Непостоянные признаки: употреблено в форме винительного падежа.</a:t>
            </a:r>
          </a:p>
          <a:p>
            <a:pPr>
              <a:buNone/>
            </a:pPr>
            <a:r>
              <a:rPr lang="ru-RU" sz="1400" dirty="0" smtClean="0"/>
              <a:t>Образует цельное словосочетание с существительным </a:t>
            </a:r>
            <a:r>
              <a:rPr lang="ru-RU" sz="1400" i="1" dirty="0" smtClean="0"/>
              <a:t>на семьдесят дорог</a:t>
            </a:r>
            <a:r>
              <a:rPr lang="ru-RU" sz="1400" dirty="0" smtClean="0"/>
              <a:t>, которое выполняет роль обстоятельства места.</a:t>
            </a:r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Подставив дюжие плечи под переносную трибуну, десятеро солдат тащили ее сюда</a:t>
            </a:r>
            <a:r>
              <a:rPr lang="ru-RU" sz="1400" dirty="0" smtClean="0"/>
              <a:t>(Павленко).</a:t>
            </a:r>
          </a:p>
          <a:p>
            <a:pPr>
              <a:buNone/>
            </a:pPr>
            <a:r>
              <a:rPr lang="ru-RU" sz="1400" b="1" i="1" dirty="0" smtClean="0"/>
              <a:t>десятеро</a:t>
            </a:r>
            <a:r>
              <a:rPr lang="ru-RU" sz="1400" dirty="0" smtClean="0"/>
              <a:t> </a:t>
            </a:r>
            <a:r>
              <a:rPr lang="ru-RU" sz="1400" i="1" dirty="0" smtClean="0"/>
              <a:t>(солдат)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Имя числительное; обозначает количество предметов при счёте, отвечает на </a:t>
            </a:r>
            <a:r>
              <a:rPr lang="ru-RU" sz="1400" dirty="0" err="1" smtClean="0"/>
              <a:t>вопрос</a:t>
            </a:r>
            <a:r>
              <a:rPr lang="ru-RU" sz="1400" i="1" dirty="0" err="1" smtClean="0"/>
              <a:t>сколько</a:t>
            </a:r>
            <a:r>
              <a:rPr lang="ru-RU" sz="1400" i="1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Н. ф. – </a:t>
            </a:r>
            <a:r>
              <a:rPr lang="ru-RU" sz="1400" i="1" dirty="0" smtClean="0"/>
              <a:t>десятеро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А) Постоянные признаки: простое; собирательное.</a:t>
            </a:r>
            <a:br>
              <a:rPr lang="ru-RU" sz="1400" dirty="0" smtClean="0"/>
            </a:br>
            <a:r>
              <a:rPr lang="ru-RU" sz="1400" dirty="0" smtClean="0"/>
              <a:t>Б) Непостоянные признаки: употреблено в форме именительного падежа.</a:t>
            </a:r>
          </a:p>
          <a:p>
            <a:pPr>
              <a:buNone/>
            </a:pPr>
            <a:r>
              <a:rPr lang="ru-RU" sz="1400" dirty="0" smtClean="0"/>
              <a:t>Образует цельное словосочетание с существительным </a:t>
            </a:r>
            <a:r>
              <a:rPr lang="ru-RU" sz="1400" i="1" dirty="0" smtClean="0"/>
              <a:t>десятеро солдат</a:t>
            </a:r>
            <a:r>
              <a:rPr lang="ru-RU" sz="1400" dirty="0" smtClean="0"/>
              <a:t>, которое выполняет роль подлежащего.</a:t>
            </a:r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И графиня в сотый раз рассказывала внуку свой анекдот</a:t>
            </a:r>
            <a:r>
              <a:rPr lang="ru-RU" sz="1400" dirty="0" smtClean="0"/>
              <a:t> (Пушкин).</a:t>
            </a:r>
          </a:p>
          <a:p>
            <a:pPr>
              <a:buNone/>
            </a:pPr>
            <a:r>
              <a:rPr lang="ru-RU" sz="1400" i="1" dirty="0" smtClean="0"/>
              <a:t>(в)</a:t>
            </a:r>
            <a:r>
              <a:rPr lang="ru-RU" sz="1400" dirty="0" smtClean="0"/>
              <a:t> </a:t>
            </a:r>
            <a:r>
              <a:rPr lang="ru-RU" sz="1400" b="1" i="1" dirty="0" smtClean="0"/>
              <a:t>сотый</a:t>
            </a:r>
            <a:r>
              <a:rPr lang="ru-RU" sz="1400" dirty="0" smtClean="0"/>
              <a:t> </a:t>
            </a:r>
            <a:r>
              <a:rPr lang="ru-RU" sz="1400" i="1" dirty="0" smtClean="0"/>
              <a:t>(раз)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Имя числительное; обозначает порядок предметов при счёте, отвечает на вопрос </a:t>
            </a:r>
            <a:r>
              <a:rPr lang="ru-RU" sz="1400" i="1" dirty="0" smtClean="0"/>
              <a:t>в который?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Н. ф. – </a:t>
            </a:r>
            <a:r>
              <a:rPr lang="ru-RU" sz="1400" i="1" dirty="0" smtClean="0"/>
              <a:t>сотый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А) Постоянные признаки: простое; порядковое.</a:t>
            </a:r>
            <a:br>
              <a:rPr lang="ru-RU" sz="1400" dirty="0" smtClean="0"/>
            </a:br>
            <a:r>
              <a:rPr lang="ru-RU" sz="1400" dirty="0" smtClean="0"/>
              <a:t>Б) Непостоянные признаки: употреблено в форме единственного числа, мужского рода, винительного падежа.</a:t>
            </a:r>
          </a:p>
          <a:p>
            <a:pPr>
              <a:buNone/>
            </a:pPr>
            <a:r>
              <a:rPr lang="ru-RU" sz="1400" dirty="0" smtClean="0"/>
              <a:t>Образует цельное словосочетание с существительным </a:t>
            </a:r>
            <a:r>
              <a:rPr lang="ru-RU" sz="1400" i="1" dirty="0" smtClean="0"/>
              <a:t>в сотый раз</a:t>
            </a:r>
            <a:r>
              <a:rPr lang="ru-RU" sz="1400" dirty="0" smtClean="0"/>
              <a:t>, которое выполняет роль обстоятельства.</a:t>
            </a:r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Семнадцатое февраля. Классная работа.</vt:lpstr>
      <vt:lpstr>Слайд 2</vt:lpstr>
      <vt:lpstr>Слайд 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Семнадцатое февраля. Классная работа.</dc:title>
  <dc:creator>Анастасия</dc:creator>
  <cp:lastModifiedBy>Анастасия</cp:lastModifiedBy>
  <cp:revision>1</cp:revision>
  <dcterms:created xsi:type="dcterms:W3CDTF">2014-02-16T14:39:00Z</dcterms:created>
  <dcterms:modified xsi:type="dcterms:W3CDTF">2014-02-16T14:44:00Z</dcterms:modified>
</cp:coreProperties>
</file>