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94" r:id="rId2"/>
    <p:sldId id="295" r:id="rId3"/>
    <p:sldId id="299" r:id="rId4"/>
    <p:sldId id="301" r:id="rId5"/>
    <p:sldId id="300" r:id="rId6"/>
    <p:sldId id="296" r:id="rId7"/>
    <p:sldId id="302" r:id="rId8"/>
    <p:sldId id="303" r:id="rId9"/>
    <p:sldId id="297" r:id="rId10"/>
    <p:sldId id="290" r:id="rId11"/>
    <p:sldId id="293" r:id="rId12"/>
    <p:sldId id="292" r:id="rId13"/>
    <p:sldId id="298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8113" autoAdjust="0"/>
  </p:normalViewPr>
  <p:slideViewPr>
    <p:cSldViewPr snapToGrid="0" snapToObjects="1">
      <p:cViewPr>
        <p:scale>
          <a:sx n="53" d="100"/>
          <a:sy n="53" d="100"/>
        </p:scale>
        <p:origin x="-156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6ED7-D447-4D46-A208-9F91FAD1AB6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BE92F-FD21-4BDF-A215-F35952429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E92F-FD21-4BDF-A215-F3595242995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1A1B24-9AEB-4A47-9310-75B5B07743B9}" type="datetimeFigureOut">
              <a:rPr lang="ru-RU" smtClean="0"/>
              <a:pPr/>
              <a:t>08.05.2014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F6980C-9E86-4F96-8758-5CDE1D01D1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642918"/>
            <a:ext cx="8472518" cy="182423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Пайтян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Татевик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Вазгеновна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err="1" smtClean="0">
                <a:solidFill>
                  <a:schemeClr val="tx2"/>
                </a:solidFill>
              </a:rPr>
              <a:t>Староминский</a:t>
            </a:r>
            <a:r>
              <a:rPr lang="ru-RU" b="1" dirty="0" smtClean="0">
                <a:solidFill>
                  <a:schemeClr val="tx2"/>
                </a:solidFill>
              </a:rPr>
              <a:t> район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МБОУ СОШ №4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" name="Picture 2" descr="I:\фото  уроки на конкурс\IMG_8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7106" y="2674938"/>
            <a:ext cx="6348549" cy="382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skyclipart.ru/uploads/posts/2010-10/1287472574_2010-10-19_101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8328"/>
            <a:ext cx="8929718" cy="623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www.osd.ru/photos/news/1503_news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Современный выпускник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57860" y="1177879"/>
            <a:ext cx="5321153" cy="245383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компетентный</a:t>
            </a: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мобильный</a:t>
            </a: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конкурентоспособный</a:t>
            </a:r>
          </a:p>
        </p:txBody>
      </p:sp>
      <p:pic>
        <p:nvPicPr>
          <p:cNvPr id="6146" name="Picture 2" descr="I:\фото  уроки на конкурс\IMG_7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6335" y="3374543"/>
            <a:ext cx="4346294" cy="3259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96835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Spartak\Desktop\Таня Пайтян на сайт грамоты и приказы\грамота Пайтян Т.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0468" y="434598"/>
            <a:ext cx="2317552" cy="2979811"/>
          </a:xfrm>
          <a:prstGeom prst="rect">
            <a:avLst/>
          </a:prstGeom>
          <a:noFill/>
        </p:spPr>
      </p:pic>
      <p:pic>
        <p:nvPicPr>
          <p:cNvPr id="2052" name="Picture 4" descr="C:\Users\Spartak\Desktop\Таня Пайтян на сайт грамоты и приказы\Благодарственое письмо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694" y="401652"/>
            <a:ext cx="2397898" cy="2979811"/>
          </a:xfrm>
          <a:prstGeom prst="rect">
            <a:avLst/>
          </a:prstGeom>
          <a:noFill/>
        </p:spPr>
      </p:pic>
      <p:pic>
        <p:nvPicPr>
          <p:cNvPr id="2053" name="Picture 5" descr="C:\Users\Spartak\Desktop\Таня Пайтян на сайт грамоты и приказы\ГРАМОТА   Православие и духовность школьник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798986"/>
            <a:ext cx="2093244" cy="2873080"/>
          </a:xfrm>
          <a:prstGeom prst="rect">
            <a:avLst/>
          </a:prstGeom>
          <a:noFill/>
        </p:spPr>
      </p:pic>
      <p:pic>
        <p:nvPicPr>
          <p:cNvPr id="2054" name="Picture 6" descr="C:\Users\Spartak\Desktop\Таня Пайтян на сайт грамоты и приказы\грамота  по православной конфренции 2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798986"/>
            <a:ext cx="2093243" cy="2873080"/>
          </a:xfrm>
          <a:prstGeom prst="rect">
            <a:avLst/>
          </a:prstGeom>
          <a:noFill/>
        </p:spPr>
      </p:pic>
      <p:pic>
        <p:nvPicPr>
          <p:cNvPr id="2055" name="Picture 7" descr="C:\Users\Spartak\Desktop\Таня Пайтян на сайт грамоты и приказы\грамота мир глазами дете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0398" y="3581400"/>
            <a:ext cx="2117919" cy="2906949"/>
          </a:xfrm>
          <a:prstGeom prst="rect">
            <a:avLst/>
          </a:prstGeom>
          <a:noFill/>
        </p:spPr>
      </p:pic>
      <p:pic>
        <p:nvPicPr>
          <p:cNvPr id="2056" name="Picture 8" descr="C:\Users\Spartak\Desktop\Таня Пайтян на сайт грамоты и приказы\Грамота Многонациональная Кубан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20" y="3581400"/>
            <a:ext cx="1997436" cy="2741579"/>
          </a:xfrm>
          <a:prstGeom prst="rect">
            <a:avLst/>
          </a:prstGeom>
          <a:noFill/>
        </p:spPr>
      </p:pic>
      <p:pic>
        <p:nvPicPr>
          <p:cNvPr id="2057" name="Picture 9" descr="C:\Users\Spartak\Desktop\Таня Пайтян на сайт грамоты и приказы\грамота молодые даровани Кубан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21" y="401652"/>
            <a:ext cx="2380924" cy="3012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artak\Desktop\избавляемся-от-негативного-отношения-к-ситуациям-прошл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2150711"/>
            <a:ext cx="6311431" cy="45005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6191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 в конкурсах помогают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ребенку поверить в свои силы, осознать свою значимость!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152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2298" y="338328"/>
            <a:ext cx="8041802" cy="125272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Цель: </a:t>
            </a:r>
            <a:r>
              <a:rPr lang="ru-RU" sz="2400" dirty="0" smtClean="0">
                <a:solidFill>
                  <a:schemeClr val="tx2"/>
                </a:solidFill>
              </a:rPr>
              <a:t> Создание системы работы  по развитию интеллектуального потенциала, творческих способностей и личностных качеств каждого ученика.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32298" y="1896894"/>
            <a:ext cx="8041802" cy="345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Методы :</a:t>
            </a:r>
          </a:p>
          <a:p>
            <a:r>
              <a:rPr lang="ru-RU" dirty="0" smtClean="0"/>
              <a:t>Урочная деятельность (творческие задания, проектная  деятельность, индивидуальные задания)</a:t>
            </a:r>
          </a:p>
          <a:p>
            <a:r>
              <a:rPr lang="ru-RU" dirty="0" smtClean="0"/>
              <a:t>Внеурочная деятельность (предметные недели, подготовка к олимпиадам, конференциям, выставкам, конкурсам)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32000"/>
            <a:ext cx="8229599" cy="43354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/>
              <a:t>         Создать атмосферу учения, при которой учащиеся совместно с учителем активно и сознательно работают, подтверждают или опровергают свои находки, высказывают новые идеи, проявляют чувства, высказывают мнение об окружающем мире.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13589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Задача</a:t>
            </a:r>
            <a:r>
              <a:rPr lang="ru-RU" b="1" dirty="0" smtClean="0"/>
              <a:t> 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8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Творческие работы в различных техниках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partak\Desktop\фото  уроки на конкурс\IMG_8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548" y="910913"/>
            <a:ext cx="3559618" cy="2669713"/>
          </a:xfrm>
          <a:prstGeom prst="rect">
            <a:avLst/>
          </a:prstGeom>
          <a:noFill/>
        </p:spPr>
      </p:pic>
      <p:pic>
        <p:nvPicPr>
          <p:cNvPr id="1027" name="Picture 3" descr="C:\Users\Spartak\Desktop\фото  уроки на конкурс\IMG_83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7722" y="910915"/>
            <a:ext cx="3473777" cy="2669711"/>
          </a:xfrm>
          <a:prstGeom prst="rect">
            <a:avLst/>
          </a:prstGeom>
          <a:noFill/>
        </p:spPr>
      </p:pic>
      <p:pic>
        <p:nvPicPr>
          <p:cNvPr id="1028" name="Picture 4" descr="C:\Users\Spartak\Desktop\фото  уроки на конкурс\IMG_83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100" y="3613396"/>
            <a:ext cx="2433452" cy="3244602"/>
          </a:xfrm>
          <a:prstGeom prst="rect">
            <a:avLst/>
          </a:prstGeom>
          <a:noFill/>
        </p:spPr>
      </p:pic>
      <p:pic>
        <p:nvPicPr>
          <p:cNvPr id="1029" name="Picture 5" descr="C:\Users\Spartak\Desktop\фото  уроки на конкурс\IMG_83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2896895" y="3812213"/>
            <a:ext cx="3235258" cy="2856321"/>
          </a:xfrm>
          <a:prstGeom prst="rect">
            <a:avLst/>
          </a:prstGeom>
          <a:noFill/>
        </p:spPr>
      </p:pic>
      <p:pic>
        <p:nvPicPr>
          <p:cNvPr id="1030" name="Picture 6" descr="C:\Users\Spartak\Desktop\фото  уроки на конкурс\IMG_83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6021878" y="3935065"/>
            <a:ext cx="3235261" cy="252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2400" y="203201"/>
            <a:ext cx="6248400" cy="6477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Социализация детей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074" name="Picture 2" descr="C:\Users\Spartak\Desktop\фото  уроки на конкурс\IMG_84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4748" y="716188"/>
            <a:ext cx="4066419" cy="3049814"/>
          </a:xfrm>
          <a:prstGeom prst="rect">
            <a:avLst/>
          </a:prstGeom>
          <a:noFill/>
        </p:spPr>
      </p:pic>
      <p:pic>
        <p:nvPicPr>
          <p:cNvPr id="3075" name="Picture 3" descr="C:\Users\Spartak\Desktop\фото  уроки на конкурс\IMG_84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479776" y="1071154"/>
            <a:ext cx="2960006" cy="2250074"/>
          </a:xfrm>
          <a:prstGeom prst="rect">
            <a:avLst/>
          </a:prstGeom>
          <a:noFill/>
        </p:spPr>
      </p:pic>
      <p:pic>
        <p:nvPicPr>
          <p:cNvPr id="3076" name="Picture 4" descr="C:\Users\Spartak\Desktop\фото  уроки на конкурс\IMG_83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1160700" y="4294029"/>
            <a:ext cx="2891589" cy="2097704"/>
          </a:xfrm>
          <a:prstGeom prst="rect">
            <a:avLst/>
          </a:prstGeom>
          <a:noFill/>
        </p:spPr>
      </p:pic>
      <p:pic>
        <p:nvPicPr>
          <p:cNvPr id="3077" name="Picture 5" descr="C:\Users\Spartak\Desktop\фото  уроки на конкурс\IMG_83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41167" y="3897085"/>
            <a:ext cx="3855453" cy="2891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55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Творчество</a:t>
            </a:r>
            <a:br>
              <a:rPr lang="ru-RU" b="1" dirty="0" smtClean="0"/>
            </a:br>
            <a:r>
              <a:rPr lang="ru-RU" b="1" dirty="0" smtClean="0"/>
              <a:t>Талант</a:t>
            </a:r>
            <a:endParaRPr lang="ru-RU" b="1" dirty="0"/>
          </a:p>
        </p:txBody>
      </p:sp>
      <p:pic>
        <p:nvPicPr>
          <p:cNvPr id="2050" name="Picture 2" descr="I:\фото  уроки на конкурс\IMG_8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728" y="1591056"/>
            <a:ext cx="7675418" cy="504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2046"/>
            <a:ext cx="8229600" cy="78707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Индивидуальные и коллективные работы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Spartak\Desktop\фото  уроки на конкурс\IMG_84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199" y="940012"/>
            <a:ext cx="3894881" cy="2833335"/>
          </a:xfrm>
          <a:prstGeom prst="rect">
            <a:avLst/>
          </a:prstGeom>
          <a:noFill/>
        </p:spPr>
      </p:pic>
      <p:pic>
        <p:nvPicPr>
          <p:cNvPr id="4099" name="Picture 3" descr="C:\Users\Spartak\Desktop\фото  уроки на конкурс\IMG_84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4925" y="949124"/>
            <a:ext cx="4115496" cy="2824223"/>
          </a:xfrm>
          <a:prstGeom prst="rect">
            <a:avLst/>
          </a:prstGeom>
          <a:noFill/>
        </p:spPr>
      </p:pic>
      <p:pic>
        <p:nvPicPr>
          <p:cNvPr id="4100" name="Picture 4" descr="C:\Users\Spartak\Desktop\фото  уроки на конкурс\IMG_84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74585">
            <a:off x="199325" y="4251123"/>
            <a:ext cx="2941053" cy="2301787"/>
          </a:xfrm>
          <a:prstGeom prst="rect">
            <a:avLst/>
          </a:prstGeom>
          <a:noFill/>
        </p:spPr>
      </p:pic>
      <p:pic>
        <p:nvPicPr>
          <p:cNvPr id="4102" name="Picture 6" descr="C:\Users\Spartak\Desktop\фото  уроки на конкурс\IMG_84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30563">
            <a:off x="5966335" y="4269072"/>
            <a:ext cx="2968311" cy="2301786"/>
          </a:xfrm>
          <a:prstGeom prst="rect">
            <a:avLst/>
          </a:prstGeom>
          <a:noFill/>
        </p:spPr>
      </p:pic>
      <p:pic>
        <p:nvPicPr>
          <p:cNvPr id="4101" name="Picture 5" descr="C:\Users\Spartak\Desktop\фото  уроки на конкурс\IMG_84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56859" y="4556215"/>
            <a:ext cx="2845392" cy="2301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учитель года\IMG_85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097" y="338328"/>
            <a:ext cx="7554303" cy="6004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591056"/>
            <a:ext cx="7814733" cy="4535107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pPr>
              <a:buNone/>
            </a:pPr>
            <a:r>
              <a:rPr lang="ru-RU" dirty="0" smtClean="0"/>
              <a:t>1</a:t>
            </a:r>
            <a:r>
              <a:rPr lang="ru-RU" sz="2800" b="1" dirty="0" smtClean="0"/>
              <a:t>)  Совершенствуются навыки работы с художественными материалами.</a:t>
            </a:r>
          </a:p>
          <a:p>
            <a:pPr>
              <a:buNone/>
            </a:pPr>
            <a:r>
              <a:rPr lang="ru-RU" sz="2800" b="1" dirty="0" smtClean="0"/>
              <a:t>2)  Развиваются ассоциативное мышление и воображение.</a:t>
            </a:r>
          </a:p>
          <a:p>
            <a:pPr>
              <a:buNone/>
            </a:pPr>
            <a:r>
              <a:rPr lang="ru-RU" sz="2800" b="1" dirty="0" smtClean="0"/>
              <a:t>3)  Развивается логическое  мышление, расширяется общий кругозор учащихся.</a:t>
            </a:r>
          </a:p>
          <a:p>
            <a:pPr>
              <a:buNone/>
            </a:pPr>
            <a:r>
              <a:rPr lang="ru-RU" sz="2800" b="1" dirty="0" smtClean="0"/>
              <a:t>4)  Осуществляются метапредметные связи.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Преимущества, которые дают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интегрированные уроки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909</TotalTime>
  <Words>150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Пайтян Татевик Вазгеновна Староминский район  МБОУ СОШ №4 </vt:lpstr>
      <vt:lpstr>Цель:  Создание системы работы  по развитию интеллектуального потенциала, творческих способностей и личностных качеств каждого ученика. </vt:lpstr>
      <vt:lpstr>Задача  </vt:lpstr>
      <vt:lpstr>Творческие работы в различных техниках</vt:lpstr>
      <vt:lpstr> </vt:lpstr>
      <vt:lpstr>Творчество Талант</vt:lpstr>
      <vt:lpstr>Индивидуальные и коллективные работы</vt:lpstr>
      <vt:lpstr>Слайд 8</vt:lpstr>
      <vt:lpstr>Преимущества, которые дают  интегрированные уроки</vt:lpstr>
      <vt:lpstr>Слайд 10</vt:lpstr>
      <vt:lpstr>Слайд 11</vt:lpstr>
      <vt:lpstr>Современный выпускник </vt:lpstr>
      <vt:lpstr>  </vt:lpstr>
      <vt:lpstr>Победы в конкурсах помогают ребенку поверить в свои силы, осознать свою значимость!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Анатольевич Борисов</dc:creator>
  <cp:lastModifiedBy>Таня</cp:lastModifiedBy>
  <cp:revision>151</cp:revision>
  <dcterms:created xsi:type="dcterms:W3CDTF">2013-08-11T17:27:24Z</dcterms:created>
  <dcterms:modified xsi:type="dcterms:W3CDTF">2014-05-08T11:09:36Z</dcterms:modified>
</cp:coreProperties>
</file>