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2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5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D8F6-B4CD-4D59-98A2-83657C333535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777B-5B6C-40F1-A95B-C4A144AA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Создание коллажей с помощью </a:t>
            </a:r>
            <a:r>
              <a:rPr lang="en-US" dirty="0" smtClean="0"/>
              <a:t>Microsoft Research AutoCollage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Microsoft Research AutoCollage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–  </a:t>
            </a:r>
            <a:r>
              <a:rPr lang="ru-RU" dirty="0"/>
              <a:t>программа </a:t>
            </a:r>
          </a:p>
          <a:p>
            <a:r>
              <a:rPr lang="ru-RU" dirty="0"/>
              <a:t> из пакета MS 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Suite</a:t>
            </a:r>
            <a:r>
              <a:rPr lang="ru-RU" dirty="0"/>
              <a:t>, предназначенная для создания красивых коллажей. </a:t>
            </a:r>
          </a:p>
        </p:txBody>
      </p:sp>
    </p:spTree>
    <p:extLst>
      <p:ext uri="{BB962C8B-B14F-4D97-AF65-F5344CB8AC3E}">
        <p14:creationId xmlns:p14="http://schemas.microsoft.com/office/powerpoint/2010/main" val="29859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dirty="0"/>
              <a:t>Рисунков в этой папке может быть любое количество, сколько именно будет использовано для создания коллажа, можно задать, передвинув ползунок в области настроек: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5319951" cy="18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/>
              <a:t>Ориентацию готового коллажа тоже можно изменить со стандартного альбомного на портретный. Для этого обратимся к другим настройкам: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487240" cy="9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040063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настраиваются параметры вывода результата. Верхнее выпадающее меню позволяет выбрать размер полотна коллажа и его расположение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Ниже – расширенные настройки. Перемещением трех ползунков можно добиться желаемого расположения рисунков друг относительно друга и перекрытие областей рисунков. Кнопка </a:t>
            </a:r>
            <a:r>
              <a:rPr lang="ru-RU" sz="1800" i="1" dirty="0" err="1"/>
              <a:t>Reset</a:t>
            </a:r>
            <a:r>
              <a:rPr lang="ru-RU" sz="1800" i="1" dirty="0"/>
              <a:t> </a:t>
            </a:r>
            <a:r>
              <a:rPr lang="ru-RU" sz="1800" dirty="0"/>
              <a:t>вернет исходные параметры.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Вкладка </a:t>
            </a:r>
            <a:r>
              <a:rPr lang="ru-RU" sz="1800" i="1" dirty="0" err="1"/>
              <a:t>Input</a:t>
            </a:r>
            <a:r>
              <a:rPr lang="ru-RU" sz="1800" i="1" dirty="0"/>
              <a:t> </a:t>
            </a:r>
            <a:r>
              <a:rPr lang="ru-RU" sz="1800" dirty="0"/>
              <a:t>позволяет настроить параметры работы программы с изображениями. Это особенно важно, если создаем коллаж из фотографий, на которых изображены люди.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096961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Сохранение выполненных действий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8078"/>
            <a:ext cx="3168352" cy="23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9700" y="46441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умолчанию готовый коллаж сохранится в автоматически созданную при установке программы папку </a:t>
            </a:r>
            <a:r>
              <a:rPr lang="ru-RU" dirty="0" err="1"/>
              <a:t>AutoCollage</a:t>
            </a:r>
            <a:r>
              <a:rPr lang="ru-RU" dirty="0"/>
              <a:t> </a:t>
            </a:r>
            <a:r>
              <a:rPr lang="ru-RU" i="1" dirty="0"/>
              <a:t>(в папке Мои </a:t>
            </a:r>
            <a:r>
              <a:rPr lang="ru-RU" i="1" dirty="0" smtClean="0"/>
              <a:t>рисунки. </a:t>
            </a:r>
            <a:endParaRPr lang="ru-RU" dirty="0"/>
          </a:p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Почему именно </a:t>
            </a:r>
            <a:r>
              <a:rPr lang="en-US" dirty="0" smtClean="0"/>
              <a:t>AutoCollage?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Программа бесплатная, можно легально использовать на домашнем и школьном компьютере; </a:t>
            </a:r>
          </a:p>
          <a:p>
            <a:r>
              <a:rPr lang="ru-RU" dirty="0" smtClean="0"/>
              <a:t> </a:t>
            </a:r>
            <a:r>
              <a:rPr lang="ru-RU" dirty="0"/>
              <a:t>Интуитивно понятная, проста в освоении; </a:t>
            </a:r>
          </a:p>
          <a:p>
            <a:r>
              <a:rPr lang="ru-RU" dirty="0" smtClean="0"/>
              <a:t>Очень </a:t>
            </a:r>
            <a:r>
              <a:rPr lang="ru-RU" dirty="0"/>
              <a:t>небольшой дистрибутив (около 7 МБ); </a:t>
            </a:r>
          </a:p>
          <a:p>
            <a:r>
              <a:rPr lang="ru-RU" dirty="0" smtClean="0"/>
              <a:t>Не </a:t>
            </a:r>
            <a:r>
              <a:rPr lang="ru-RU" dirty="0"/>
              <a:t>требовательна к ресурсам. </a:t>
            </a:r>
          </a:p>
        </p:txBody>
      </p:sp>
    </p:spTree>
    <p:extLst>
      <p:ext uri="{BB962C8B-B14F-4D97-AF65-F5344CB8AC3E}">
        <p14:creationId xmlns:p14="http://schemas.microsoft.com/office/powerpoint/2010/main" val="3642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Загрузка и установка программы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Способы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899592" y="2564904"/>
            <a:ext cx="2232248" cy="3600400"/>
          </a:xfrm>
          <a:prstGeom prst="wedgeRectCallout">
            <a:avLst>
              <a:gd name="adj1" fmla="val 109602"/>
              <a:gd name="adj2" fmla="val -62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 Если уже установили на ПК пакет 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Suite</a:t>
            </a:r>
            <a:r>
              <a:rPr lang="ru-RU" dirty="0"/>
              <a:t>, то просто указываем, какую программу хотим добавить. </a:t>
            </a:r>
            <a:r>
              <a:rPr lang="ru-RU" dirty="0" smtClean="0"/>
              <a:t>Программа  будет установлена.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228184" y="2420888"/>
            <a:ext cx="2088232" cy="3744416"/>
          </a:xfrm>
          <a:prstGeom prst="wedgeRectCallout">
            <a:avLst>
              <a:gd name="adj1" fmla="val -128278"/>
              <a:gd name="adj2" fmla="val -57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 На главной странице портала </a:t>
            </a:r>
            <a:r>
              <a:rPr lang="ru-RU" dirty="0" err="1"/>
              <a:t>Partners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 в верхнем меню </a:t>
            </a:r>
            <a:r>
              <a:rPr lang="ru-RU" i="1" dirty="0"/>
              <a:t>Ресурсы </a:t>
            </a:r>
            <a:r>
              <a:rPr lang="ru-RU" i="1" dirty="0" smtClean="0"/>
              <a:t>→ Бесплатные инструменты →</a:t>
            </a:r>
            <a:r>
              <a:rPr lang="en-US" i="1" dirty="0" smtClean="0"/>
              <a:t>AutoCollage</a:t>
            </a:r>
            <a:r>
              <a:rPr lang="ru-RU" i="1" dirty="0" smtClean="0"/>
              <a:t> →Загрузка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Когда программа выберет все подходящие изображения, нас предупредят, что те рисунки, которые в коллаже использовать нежелательно, программа просто пропустила (они слишком </a:t>
            </a:r>
            <a:r>
              <a:rPr lang="ru-RU" sz="1600" dirty="0" smtClean="0"/>
              <a:t>маленькие, подходящих рисунков должно быть не менее 7-ми). Нажмите ОК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-3825" r="16750" b="11065"/>
          <a:stretch/>
        </p:blipFill>
        <p:spPr bwMode="auto">
          <a:xfrm>
            <a:off x="1727684" y="1412776"/>
            <a:ext cx="4968551" cy="4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860032" y="1268760"/>
            <a:ext cx="0" cy="3010853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Рабочие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6211" r="16750" b="11894"/>
          <a:stretch/>
        </p:blipFill>
        <p:spPr bwMode="auto">
          <a:xfrm>
            <a:off x="971600" y="1556792"/>
            <a:ext cx="6316579" cy="46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276872"/>
            <a:ext cx="338437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Область визуализации-просмотра </a:t>
            </a:r>
            <a:r>
              <a:rPr lang="ru-RU" dirty="0"/>
              <a:t>– самая большая часть рабочего окна. Здесь </a:t>
            </a:r>
            <a:r>
              <a:rPr lang="ru-RU" dirty="0" smtClean="0"/>
              <a:t> видно, </a:t>
            </a:r>
            <a:r>
              <a:rPr lang="ru-RU" dirty="0"/>
              <a:t>как собирается коллаж, какие изображения используются, взаимное расположение объектов, а так же можем предварительно просматривать результат.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293096"/>
            <a:ext cx="136815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Э</a:t>
            </a:r>
            <a:r>
              <a:rPr lang="ru-RU" dirty="0" smtClean="0"/>
              <a:t>то область для выбора нужной папки с рисунками.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780928"/>
            <a:ext cx="1368152" cy="111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Настройки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Первоначальные действия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Нажмем кнопку </a:t>
            </a:r>
            <a:r>
              <a:rPr lang="ru-RU" i="1" dirty="0" err="1" smtClean="0"/>
              <a:t>Create</a:t>
            </a:r>
            <a:r>
              <a:rPr lang="ru-RU" i="1" dirty="0" smtClean="0"/>
              <a:t> </a:t>
            </a:r>
            <a:r>
              <a:rPr lang="ru-RU" i="1" dirty="0"/>
              <a:t>(Создать</a:t>
            </a:r>
            <a:r>
              <a:rPr lang="ru-RU" i="1" dirty="0" smtClean="0"/>
              <a:t>) - получим коллаж</a:t>
            </a:r>
          </a:p>
          <a:p>
            <a:r>
              <a:rPr lang="ru-RU" i="1" dirty="0" smtClean="0"/>
              <a:t>Если снова нажать </a:t>
            </a:r>
            <a:r>
              <a:rPr lang="ru-RU" dirty="0" smtClean="0"/>
              <a:t>кнопку </a:t>
            </a:r>
            <a:r>
              <a:rPr lang="ru-RU" i="1" dirty="0" err="1" smtClean="0"/>
              <a:t>Create</a:t>
            </a:r>
            <a:r>
              <a:rPr lang="ru-RU" i="1" dirty="0" smtClean="0"/>
              <a:t> – получим новый коллаж из тех же рисунков, расположенных иначе.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0" t="6000" r="15447" b="47895"/>
          <a:stretch/>
        </p:blipFill>
        <p:spPr bwMode="auto">
          <a:xfrm>
            <a:off x="611560" y="1569099"/>
            <a:ext cx="3672408" cy="47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области просмотра снова все изображения, которые есть в </a:t>
            </a:r>
            <a:r>
              <a:rPr lang="ru-RU" dirty="0" smtClean="0"/>
              <a:t>выбранной папке. </a:t>
            </a:r>
            <a:r>
              <a:rPr lang="ru-RU" dirty="0"/>
              <a:t>В работу программа берет те, которые находятся в верхнем слое. Если хотим поменять слой, нажмем клавишу </a:t>
            </a:r>
            <a:r>
              <a:rPr lang="ru-RU" i="1" dirty="0"/>
              <a:t>F7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возврата к предыдущему слою нажимаем </a:t>
            </a:r>
            <a:r>
              <a:rPr lang="ru-RU" i="1" dirty="0"/>
              <a:t>F8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Каждое изображение можно посмотреть отдельно, если щелкнуть по нему ЛКМ. Повторный щелчок вернет изображение в исходный размер. Делать это можно только до нажатия кнопки </a:t>
            </a:r>
            <a:r>
              <a:rPr lang="ru-RU" i="1" dirty="0" err="1"/>
              <a:t>Create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26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dirty="0"/>
              <a:t>Для работы лучше брать изображения формата </a:t>
            </a:r>
            <a:r>
              <a:rPr lang="ru-RU" i="1" dirty="0"/>
              <a:t>.</a:t>
            </a:r>
            <a:r>
              <a:rPr lang="ru-RU" i="1" dirty="0" err="1"/>
              <a:t>jpg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Если выбран формат .</a:t>
            </a:r>
            <a:r>
              <a:rPr lang="ru-RU" i="1" dirty="0" err="1"/>
              <a:t>png</a:t>
            </a:r>
            <a:r>
              <a:rPr lang="ru-RU" dirty="0"/>
              <a:t>, то фон такого изображения станет черным. </a:t>
            </a:r>
          </a:p>
        </p:txBody>
      </p:sp>
    </p:spTree>
    <p:extLst>
      <p:ext uri="{BB962C8B-B14F-4D97-AF65-F5344CB8AC3E}">
        <p14:creationId xmlns:p14="http://schemas.microsoft.com/office/powerpoint/2010/main" val="10896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428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Создание коллажей с помощью Microsoft Research AutoCollage    </vt:lpstr>
      <vt:lpstr> Почему именно AutoCollage?  </vt:lpstr>
      <vt:lpstr>  Загрузка и установка программы  </vt:lpstr>
      <vt:lpstr>Когда программа выберет все подходящие изображения, нас предупредят, что те рисунки, которые в коллаже использовать нежелательно, программа просто пропустила (они слишком маленькие, подходящих рисунков должно быть не менее 7-ми). Нажмите ОК:</vt:lpstr>
      <vt:lpstr>Рабочие области</vt:lpstr>
      <vt:lpstr>Первоначальные действия</vt:lpstr>
      <vt:lpstr>В области просмотра снова все изображения, которые есть в выбранной папке. В работу программа берет те, которые находятся в верхнем слое. Если хотим поменять слой, нажмем клавишу F7:  </vt:lpstr>
      <vt:lpstr>Для возврата к предыдущему слою нажимаем F8. </vt:lpstr>
      <vt:lpstr>Для работы лучше брать изображения формата .jpg.  Если выбран формат .png, то фон такого изображения станет черным. </vt:lpstr>
      <vt:lpstr>Рисунков в этой папке может быть любое количество, сколько именно будет использовано для создания коллажа, можно задать, передвинув ползунок в области настроек:  </vt:lpstr>
      <vt:lpstr>Ориентацию готового коллажа тоже можно изменить со стандартного альбомного на портретный. Для этого обратимся к другим настройкам: </vt:lpstr>
      <vt:lpstr>Презентация PowerPoint</vt:lpstr>
      <vt:lpstr>Сохранение выполненных действий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коллажей с помощью Microsoft Research AutoCollage</dc:title>
  <dc:creator>user</dc:creator>
  <cp:lastModifiedBy>user</cp:lastModifiedBy>
  <cp:revision>8</cp:revision>
  <dcterms:created xsi:type="dcterms:W3CDTF">2013-05-24T09:07:50Z</dcterms:created>
  <dcterms:modified xsi:type="dcterms:W3CDTF">2014-05-15T05:47:48Z</dcterms:modified>
</cp:coreProperties>
</file>