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8" autoAdjust="0"/>
    <p:restoredTop sz="94660"/>
  </p:normalViewPr>
  <p:slideViewPr>
    <p:cSldViewPr>
      <p:cViewPr varScale="1">
        <p:scale>
          <a:sx n="100" d="100"/>
          <a:sy n="100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происхождения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 имен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числительных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>
            <a:normAutofit/>
          </a:bodyPr>
          <a:lstStyle/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ученицы 6  класса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«СОШ №27 с углубленным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изучением отдельных предметов»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Полякова Валерия (6А), Усова Яна (6Г),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Шушпанникова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Евгения (6Г). 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Руководитель Меркурьева С.В.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91440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Девяносто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представляет собой загадочное образование. Ясно, что оно не исконно и  появилось вместо более старого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девять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десятъ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Однако способ образования слова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девяносто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конца не ясен. По этому поводу высказывались разные догадки, из которых наиболее достоверной кажется следующая: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девяносто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возникло из сочетания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девять до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съта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(т.е. девять десятков до сотни 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04800"/>
            <a:ext cx="82296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нужно было обозначить ещё большее количество, прибегали к описательным словам или метафорам.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Дальнейшее увеличение числового ряда поставило  славян в тупик. Со временем понадобились слова для обозначения десяти, ста миллионов, миллиарда и т.д. Для этого подыскали слова со значением бесконечности: "ворон" (вечная птица), сто миллионов – "колода".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Древний наш предок   надеялся, что уж теперь-то это действительно    конечное число, что за ним  больше ничего нет и не будет. </a:t>
            </a:r>
            <a:r>
              <a:rPr lang="ru-RU" dirty="0" smtClean="0"/>
              <a:t>	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 descr="C:\Users\Светлана\Desktop\загруженно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429000"/>
            <a:ext cx="2114550" cy="1447800"/>
          </a:xfrm>
          <a:prstGeom prst="rect">
            <a:avLst/>
          </a:prstGeom>
          <a:noFill/>
        </p:spPr>
      </p:pic>
      <p:pic>
        <p:nvPicPr>
          <p:cNvPr id="4099" name="Picture 3" descr="C:\Users\Светлана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905500" y="2628900"/>
            <a:ext cx="15240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228600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Долгое время на письме славяне передавали  число не цифрой, а буквой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А – один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Б – ничего не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значит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– два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 – три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Д – четыре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Е – пять...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04800"/>
            <a:ext cx="7924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Счетные слова в древнерусском языке характеризовались морфологическими  и синтаксическими особенностями прилагательных и существительных, так как  относились или к прилагательным, или к существительным.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ветлана\Desktop\загруженное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"/>
            <a:ext cx="3505200" cy="48768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67200" y="304800"/>
            <a:ext cx="457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Выделение числительного как части речи начинается с XIV века. С XVIII века числительное окончательно оформляется как часть речи. В середине ХVIII века М.В.Ломоносов в русской  грамматике впервые назвал числительные самостоятельной частью речи.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/>
              <a:t>1. Волина В.В. Русский язык: веселая грамматика: имя числительное / М. : Дрофа, 2001, с. 48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2.Колесов В.В. История русского языка в рассказах. – 3-е </a:t>
            </a:r>
            <a:r>
              <a:rPr lang="ru-RU" sz="1800" dirty="0" err="1" smtClean="0"/>
              <a:t>перераб</a:t>
            </a:r>
            <a:r>
              <a:rPr lang="ru-RU" sz="1800" dirty="0" smtClean="0"/>
              <a:t>. – СПБ., «</a:t>
            </a:r>
            <a:r>
              <a:rPr lang="ru-RU" sz="1800" dirty="0" err="1" smtClean="0"/>
              <a:t>Авалон</a:t>
            </a:r>
            <a:r>
              <a:rPr lang="ru-RU" sz="1800" dirty="0" smtClean="0"/>
              <a:t>», «Азбука-классика», 2007, с.185-193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3.Маджидов С.Л. О сочетаниях числительных типа ДЕСЯТЬ-ПЯТНАДЦАТЬ в современном русском языке // Речевая деятельность. Текст. - Таганрог, 2002. - С. 135-139.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4. Супрун А.Е. О русских числительных / Фрунзе,2-е перераб.,2003, с. 172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5. </a:t>
            </a:r>
            <a:r>
              <a:rPr lang="en-US" sz="1800" dirty="0" smtClean="0"/>
              <a:t>http</a:t>
            </a:r>
            <a:r>
              <a:rPr lang="ru-RU" sz="1800" dirty="0" smtClean="0"/>
              <a:t>//</a:t>
            </a:r>
            <a:r>
              <a:rPr lang="en-US" sz="1800" dirty="0" smtClean="0"/>
              <a:t>www</a:t>
            </a:r>
            <a:r>
              <a:rPr lang="ru-RU" sz="1800" dirty="0" smtClean="0"/>
              <a:t>.</a:t>
            </a:r>
            <a:r>
              <a:rPr lang="en-US" sz="1800" dirty="0" err="1" smtClean="0"/>
              <a:t>gramma</a:t>
            </a:r>
            <a:r>
              <a:rPr lang="ru-RU" sz="1800" dirty="0" smtClean="0"/>
              <a:t>.</a:t>
            </a:r>
            <a:r>
              <a:rPr lang="en-US" sz="1800" dirty="0" err="1" smtClean="0"/>
              <a:t>ru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381000" y="1371601"/>
            <a:ext cx="8382000" cy="2228850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      Спасибо </a:t>
            </a:r>
            <a:r>
              <a:rPr lang="ru-RU" sz="5400" b="1" i="1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История происхождения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имен числительных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познакомиться с историей происхождения имен  числительных в русском языке</a:t>
            </a: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- выяснить, как древние славяне вели счет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- определить,  что обозначали  счетные слова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- узнать, когда счетные слова оформились в     	        самостоятельную часть речи- имя 			        числительное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828800" y="381000"/>
            <a:ext cx="69342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В древнерусском языке первоначально было всего двенадцать слов, обозначающих количество: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одинъ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два, три, четыре, пять, шесть, семь,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осемь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девять, десять,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съто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тысяча. С XIII века появляется слово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сорок. Все остальные счетные слова образовывались из комбинации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этих слов.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143000" y="685800"/>
            <a:ext cx="76962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 Для обозначения количества использовались существительные, часто по названиям частей тела человека: локоть (для измерения длины), пять &lt; пясть (для счета количества).  Современное слово "пять" связано с существовавшим ранее словом  "пясть"("рука") и когда-то имело конкретное значение пять пальцев пясти. Даже в наше время кое-кто считает по "пальцам", а в древности только такой счёт и был возможен.  	        Древние славяне считали          	 		     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пятка'ми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$Recycle.Bin\S-1-5-21-1317780226-288537675-1730862440-1001\$R7GWGR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105400"/>
            <a:ext cx="16764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0010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Вспомним, сколько  дали за златогривых коней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Иванушки-дурачка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 "Семь пять шапок серебра".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$Recycle.Bin\S-1-5-21-1317780226-288537675-1730862440-1001\$RE3B1Z8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828800"/>
            <a:ext cx="50292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09600" y="381000"/>
            <a:ext cx="7620000" cy="1036638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многих древних народов число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семь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считалось особым числом. Египтяне и вавилоняне рассматривали его в виде суммы двух «жизненно важных» чисел: трёх и четырёх.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Три человека составляют основу жизни: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мать, отец, ребёнок. Четыре - это число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сторон света и направлений ветра, при-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носящих жизнь всему живому</a:t>
            </a:r>
            <a:r>
              <a:rPr lang="ru-RU" sz="2400" dirty="0" smtClean="0"/>
              <a:t>.                             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                                                                                                                               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0" y="3276600"/>
            <a:ext cx="4038600" cy="2849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2050" name="Picture 2" descr="C:\$Recycle.Bin\S-1-5-21-1317780226-288537675-1730862440-1001\$R136CV9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733800"/>
            <a:ext cx="4038600" cy="2895600"/>
          </a:xfrm>
          <a:prstGeom prst="rect">
            <a:avLst/>
          </a:prstGeom>
          <a:noFill/>
        </p:spPr>
      </p:pic>
      <p:pic>
        <p:nvPicPr>
          <p:cNvPr id="2051" name="Picture 3" descr="C:\$Recycle.Bin\S-1-5-21-1317780226-288537675-1730862440-1001\$RKEGAL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002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524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христианстве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семь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число духовного порядка, святое число. Согласно Священному писанию признаются семь "смертных грехов, которые передаются до седьмого колена"  (лень, гордость, гнев, зависть, обжорство, похоть, жадность).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ветлана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1752600"/>
            <a:ext cx="4343400" cy="4800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3400" y="304800"/>
            <a:ext cx="81534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	И в нашей речи  число «семь» используется в символически – обобщенном значении во фразеологизмах: 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1. Семь верст до небес. 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2. На седьмом небе. 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3. Семь бед – один ответ. 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4. Книга за семью печатями. 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5.Седьмая вода на киселе. 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6. Семь пятниц на «одной» неделе и др</a:t>
            </a:r>
            <a:r>
              <a:rPr lang="ru-RU" dirty="0" smtClean="0"/>
              <a:t>.</a:t>
            </a:r>
          </a:p>
          <a:p>
            <a:pPr fontAlgn="t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04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Что общего между  числительным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сорок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словами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рубаха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мешок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Светлана\Desktop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1876425" cy="1981200"/>
          </a:xfrm>
          <a:prstGeom prst="rect">
            <a:avLst/>
          </a:prstGeom>
          <a:noFill/>
        </p:spPr>
      </p:pic>
      <p:pic>
        <p:nvPicPr>
          <p:cNvPr id="3075" name="Picture 3" descr="C:\Users\Светлана\Desktop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371600"/>
            <a:ext cx="2209800" cy="3886200"/>
          </a:xfrm>
          <a:prstGeom prst="rect">
            <a:avLst/>
          </a:prstGeom>
          <a:noFill/>
        </p:spPr>
      </p:pic>
      <p:pic>
        <p:nvPicPr>
          <p:cNvPr id="3076" name="Picture 4" descr="C:\Users\Светлана\Desktop\631b5d5349b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1371600"/>
            <a:ext cx="253365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224</Words>
  <PresentationFormat>Экран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История происхождения                   имен числительных </vt:lpstr>
      <vt:lpstr>История происхождения имен числительных</vt:lpstr>
      <vt:lpstr>Слайд 3</vt:lpstr>
      <vt:lpstr>Слайд 4</vt:lpstr>
      <vt:lpstr>Вспомним, сколько  дали за златогривых коней Иванушки-дурачка? "Семь пять шапок серебра". </vt:lpstr>
      <vt:lpstr>          У многих древних народов число семь считалось особым числом. Египтяне и вавилоняне рассматривали его в виде суммы двух «жизненно важных» чисел: трёх и четырёх.   Три человека составляют основу жизни:  мать, отец, ребёнок. Четыре - это число  сторон света и направлений ветра, при- носящих жизнь всему живому.                                                                                                                                                                                                                                             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Литература</vt:lpstr>
      <vt:lpstr>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User</cp:lastModifiedBy>
  <cp:revision>72</cp:revision>
  <dcterms:created xsi:type="dcterms:W3CDTF">2013-10-20T14:43:13Z</dcterms:created>
  <dcterms:modified xsi:type="dcterms:W3CDTF">2014-02-15T08:36:30Z</dcterms:modified>
</cp:coreProperties>
</file>