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7" r:id="rId11"/>
    <p:sldId id="267" r:id="rId12"/>
    <p:sldId id="281" r:id="rId13"/>
    <p:sldId id="265" r:id="rId14"/>
    <p:sldId id="279" r:id="rId15"/>
    <p:sldId id="269" r:id="rId16"/>
    <p:sldId id="283" r:id="rId17"/>
    <p:sldId id="266" r:id="rId18"/>
    <p:sldId id="280" r:id="rId19"/>
    <p:sldId id="268" r:id="rId20"/>
    <p:sldId id="282" r:id="rId21"/>
    <p:sldId id="270" r:id="rId22"/>
    <p:sldId id="271" r:id="rId23"/>
    <p:sldId id="284" r:id="rId24"/>
    <p:sldId id="272" r:id="rId25"/>
    <p:sldId id="273" r:id="rId26"/>
    <p:sldId id="274" r:id="rId27"/>
    <p:sldId id="275" r:id="rId28"/>
    <p:sldId id="285" r:id="rId29"/>
    <p:sldId id="276" r:id="rId30"/>
    <p:sldId id="286" r:id="rId31"/>
    <p:sldId id="277" r:id="rId32"/>
    <p:sldId id="27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94" autoAdjust="0"/>
  </p:normalViewPr>
  <p:slideViewPr>
    <p:cSldViewPr>
      <p:cViewPr varScale="1">
        <p:scale>
          <a:sx n="62" d="100"/>
          <a:sy n="62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FFE4D-C567-4889-94DE-B37BDF761A1B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288B1-7965-4372-9DC3-46F317D59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8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88B1-7965-4372-9DC3-46F317D599F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2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59F06-BB1E-455D-866A-8EA6060CBCB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3966A-E241-4664-8656-4813B3A1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59F06-BB1E-455D-866A-8EA6060CBCB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3966A-E241-4664-8656-4813B3A1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59F06-BB1E-455D-866A-8EA6060CBCB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3966A-E241-4664-8656-4813B3A1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59F06-BB1E-455D-866A-8EA6060CBCB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3966A-E241-4664-8656-4813B3A1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59F06-BB1E-455D-866A-8EA6060CBCB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3966A-E241-4664-8656-4813B3A1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59F06-BB1E-455D-866A-8EA6060CBCB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3966A-E241-4664-8656-4813B3A1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59F06-BB1E-455D-866A-8EA6060CBCB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3966A-E241-4664-8656-4813B3A1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59F06-BB1E-455D-866A-8EA6060CBCB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3966A-E241-4664-8656-4813B3A1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59F06-BB1E-455D-866A-8EA6060CBCB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3966A-E241-4664-8656-4813B3A1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59F06-BB1E-455D-866A-8EA6060CBCB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3966A-E241-4664-8656-4813B3A1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59F06-BB1E-455D-866A-8EA6060CBCB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13966A-E241-4664-8656-4813B3A14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759F06-BB1E-455D-866A-8EA6060CBCB7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13966A-E241-4664-8656-4813B3A14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fp=0&amp;text=%D1%81%D0%BA%D0%B0%D1%87%D0%B0%D1%82%D1%8C%20%D0%BA%D0%B0%D1%80%D1%82%D0%B8%D0%BD%D0%BA%D1%83%20%D1%83%D0%BB%D1%8B%D0%B1%D0%BA%D0%B0&amp;noreask=1&amp;pos=10&amp;lr=194&amp;rpt=simage&amp;uinfo=ww-1263-wh-929-fw-1038-fh-598-pd-1&amp;img_url=http://s45.radikal.ru/i108/0903/cb/c12251fdaf02.gi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0&amp;text=%D1%81%D0%BA%D0%B0%D1%87%D0%B0%D1%82%D1%8C%20%D0%BA%D0%B0%D1%80%D1%82%D0%B8%D0%BD%D0%BA%D1%83%20%D1%83%D0%BB%D1%8B%D0%B1%D0%BA%D0%B0&amp;noreask=1&amp;pos=1&amp;lr=194&amp;rpt=simage&amp;uinfo=ww-1263-wh-929-fw-1038-fh-598-pd-1&amp;img_url=http://priroda.inc.ru/design/gif/zvet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fp=0&amp;text=%D1%81%D0%BA%D0%B0%D1%87%D0%B0%D1%82%D1%8C%20%D0%BA%D0%B0%D1%80%D1%82%D0%B8%D0%BD%D0%BA%D1%83%20%D0%B4%D0%B5%D1%82%D0%B8%20%D1%82%D1%80%D1%83%D0%B4%D1%8F%D1%82%D1%81%D1%8F&amp;noreask=1&amp;pos=6&amp;lr=194&amp;rpt=simage&amp;uinfo=ww-1263-wh-929-fw-1038-fh-598-pd-1&amp;img_url=http://i005.radikal.ru/0804/74/e7c86f23fffb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tarsbrandsmagazine.com/gimnastika-dlya-mozga/cd-12_neurobics_8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source=wiz&amp;fp=0&amp;text=%D1%81%D0%BA%D0%B0%D1%87%D0%B0%D1%82%D1%8C%20%D0%BA%D0%B0%D1%80%D1%82%D0%B8%D0%BD%D0%BA%D1%83%20%D1%83%D0%BB%D1%8B%D0%B1%D0%BA%D0%B0&amp;noreask=1&amp;pos=15&amp;lr=194&amp;rpt=simage&amp;uinfo=ww-1263-wh-929-fw-1038-fh-598-pd-1&amp;img_url=http://naxodka.od.ua/uploads/posts/2010-03/thumbs/1269256552_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arsbrandsmagazine.com/gimnastika-dlya-mozga/cd-12_neurobics_1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0872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« Учимся, играя!»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988840"/>
            <a:ext cx="7772400" cy="792088"/>
          </a:xfrm>
        </p:spPr>
        <p:txBody>
          <a:bodyPr/>
          <a:lstStyle/>
          <a:p>
            <a:r>
              <a:rPr lang="ru-RU" dirty="0" smtClean="0"/>
              <a:t>Тема урока: « Качество мышления»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gov.cap.ru/UserFiles/news/20130422/Original/2013_04_22_zeml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4752528" cy="4035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Лисица-Гибкость</a:t>
            </a:r>
          </a:p>
          <a:p>
            <a:r>
              <a:rPr lang="ru-RU" dirty="0" smtClean="0"/>
              <a:t>               Орлица-Быстрота</a:t>
            </a:r>
          </a:p>
          <a:p>
            <a:r>
              <a:rPr lang="ru-RU" smtClean="0"/>
              <a:t>               Дельфин-Глубина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928671"/>
          <a:ext cx="6929486" cy="4357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830"/>
                <a:gridCol w="2301828"/>
                <a:gridCol w="2301828"/>
              </a:tblGrid>
              <a:tr h="1867593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6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5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6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5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6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56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45062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600" baseline="0" dirty="0" err="1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5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6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5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6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5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45062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6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56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6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56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600" baseline="0" dirty="0" err="1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5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земля</a:t>
            </a:r>
            <a:endParaRPr lang="ru-RU" dirty="0"/>
          </a:p>
        </p:txBody>
      </p:sp>
      <p:pic>
        <p:nvPicPr>
          <p:cNvPr id="4" name="Рисунок 3" descr="http://www.zastavki.com/pictures/1366x768/2005/Space__001665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8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6" y="1000109"/>
          <a:ext cx="7615264" cy="4500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816"/>
                <a:gridCol w="1903816"/>
                <a:gridCol w="1903816"/>
                <a:gridCol w="1903816"/>
              </a:tblGrid>
              <a:tr h="1833575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333509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333509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4800" dirty="0"/>
              <a:t> </a:t>
            </a:r>
            <a:r>
              <a:rPr lang="ru-RU" sz="4800" dirty="0" smtClean="0"/>
              <a:t>            красит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877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000109"/>
          <a:ext cx="7000924" cy="500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31"/>
                <a:gridCol w="1750231"/>
                <a:gridCol w="1750231"/>
                <a:gridCol w="1750231"/>
              </a:tblGrid>
              <a:tr h="1700234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100142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 err="1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100142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100142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человек</a:t>
            </a:r>
            <a:endParaRPr lang="ru-RU" dirty="0"/>
          </a:p>
        </p:txBody>
      </p:sp>
      <p:pic>
        <p:nvPicPr>
          <p:cNvPr id="4" name="Рисунок 3" descr="http://www.vsluh.ru/system/post_images/large/281/281170/LDL_6158.jpg?13974586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95" y="1520507"/>
            <a:ext cx="5718810" cy="381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3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71604" y="1571612"/>
          <a:ext cx="6000796" cy="397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9"/>
                <a:gridCol w="1500199"/>
                <a:gridCol w="1500199"/>
                <a:gridCol w="1500199"/>
              </a:tblGrid>
              <a:tr h="1323980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323980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 err="1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323980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солнце</a:t>
            </a:r>
            <a:endParaRPr lang="ru-RU" dirty="0"/>
          </a:p>
        </p:txBody>
      </p:sp>
      <p:pic>
        <p:nvPicPr>
          <p:cNvPr id="3074" name="Picture 2" descr="http://img0.liveinternet.ru/images/attach/c/6/90/706/90706608_2kL3QxZ5Q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4838700" cy="50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1071546"/>
          <a:ext cx="6786611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553"/>
                <a:gridCol w="2286529"/>
                <a:gridCol w="2286529"/>
              </a:tblGrid>
              <a:tr h="2714644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 err="1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 err="1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71702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6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 err="1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0" baseline="0" dirty="0">
                          <a:solidFill>
                            <a:srgbClr val="60180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6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Создаем хорошее настроение: </a:t>
            </a:r>
            <a:endParaRPr lang="ru-RU" dirty="0" smtClean="0"/>
          </a:p>
          <a:p>
            <a:r>
              <a:rPr lang="ru-RU" dirty="0" smtClean="0"/>
              <a:t>« </a:t>
            </a:r>
            <a:r>
              <a:rPr lang="ru-RU" dirty="0"/>
              <a:t>Улыбнитесь!»; « Скажите добрые слова друг другу».</a:t>
            </a:r>
          </a:p>
          <a:p>
            <a:endParaRPr lang="ru-RU" dirty="0"/>
          </a:p>
        </p:txBody>
      </p:sp>
      <p:pic>
        <p:nvPicPr>
          <p:cNvPr id="1026" name="Picture 2" descr="http://stat21.privet.ru/lr/0d18a7614676e782bd11bdbeff066b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048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труд</a:t>
            </a:r>
            <a:endParaRPr lang="ru-RU" dirty="0"/>
          </a:p>
        </p:txBody>
      </p:sp>
      <p:pic>
        <p:nvPicPr>
          <p:cNvPr id="1026" name="Picture 2" descr="http://www.wiki.vladimir.i-edu.ru/images/a/ac/%D0%A1_%D0%BF%D1%80%D0%B0%D0%B7%D0%B4%D0%BD%D0%B8%D0%BA%D0%BE%D0%BC_%D0%B2%D0%B5%D1%81%D0%BD%D1%8B_%D0%B8_%D1%82%D1%80%D1%83%D0%B4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7625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земля </a:t>
            </a:r>
          </a:p>
          <a:p>
            <a:pPr>
              <a:buNone/>
            </a:pPr>
            <a:r>
              <a:rPr lang="ru-RU" dirty="0" smtClean="0"/>
              <a:t>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солнце</a:t>
            </a:r>
          </a:p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красит</a:t>
            </a:r>
          </a:p>
          <a:p>
            <a:pPr>
              <a:buNone/>
            </a:pPr>
            <a:r>
              <a:rPr lang="ru-RU" dirty="0" smtClean="0"/>
              <a:t>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человек</a:t>
            </a:r>
          </a:p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труд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</a:t>
            </a:r>
          </a:p>
          <a:p>
            <a:pPr>
              <a:buNone/>
            </a:pPr>
            <a:r>
              <a:rPr lang="ru-RU" smtClean="0"/>
              <a:t>     Землю </a:t>
            </a:r>
            <a:r>
              <a:rPr lang="ru-RU" dirty="0" smtClean="0"/>
              <a:t>солнце красит, а человека-   труд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prirodasibiri.ru/links/images/203/id007-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16832"/>
            <a:ext cx="4104455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xa-xa.org/uploads/posts/2011-10/1317823844_1317724374_1317561934_motivator-25899_resiz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032448" cy="4159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Пословицы:</a:t>
            </a:r>
          </a:p>
          <a:p>
            <a:r>
              <a:rPr lang="ru-RU" dirty="0" smtClean="0"/>
              <a:t>Любишь кататься-люби и саночки возить.</a:t>
            </a:r>
          </a:p>
          <a:p>
            <a:r>
              <a:rPr lang="ru-RU" dirty="0" smtClean="0"/>
              <a:t>Дело мастера боится.</a:t>
            </a:r>
          </a:p>
          <a:p>
            <a:r>
              <a:rPr lang="ru-RU" dirty="0" smtClean="0"/>
              <a:t>Какие труды, такие и плоды.</a:t>
            </a:r>
          </a:p>
          <a:p>
            <a:r>
              <a:rPr lang="ru-RU" dirty="0" smtClean="0"/>
              <a:t>Куй железо, </a:t>
            </a:r>
            <a:r>
              <a:rPr lang="ru-RU" dirty="0"/>
              <a:t>п</a:t>
            </a:r>
            <a:r>
              <a:rPr lang="ru-RU" dirty="0" smtClean="0"/>
              <a:t>ока горячо.</a:t>
            </a:r>
          </a:p>
          <a:p>
            <a:r>
              <a:rPr lang="ru-RU" dirty="0" smtClean="0"/>
              <a:t>Готовь сани летом, а телегу зимой.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7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Вот на краешке с опаской,</a:t>
            </a:r>
          </a:p>
          <a:p>
            <a:pPr>
              <a:buNone/>
            </a:pPr>
            <a:r>
              <a:rPr lang="ru-RU" dirty="0"/>
              <a:t>Он железо красит краской,</a:t>
            </a:r>
          </a:p>
          <a:p>
            <a:pPr>
              <a:buNone/>
            </a:pPr>
            <a:r>
              <a:rPr lang="ru-RU" dirty="0"/>
              <a:t>У него в руке ведро,</a:t>
            </a:r>
          </a:p>
          <a:p>
            <a:pPr>
              <a:buNone/>
            </a:pPr>
            <a:r>
              <a:rPr lang="ru-RU" dirty="0"/>
              <a:t>Сам раскрашен он пестро </a:t>
            </a:r>
          </a:p>
        </p:txBody>
      </p:sp>
      <p:pic>
        <p:nvPicPr>
          <p:cNvPr id="4" name="Рисунок 3" descr="http://900igr.net/datas/chelovek/Professii-5.files/0016-016-Malja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736304" cy="4023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Встаем мы очень рано,</a:t>
            </a:r>
          </a:p>
          <a:p>
            <a:pPr>
              <a:buNone/>
            </a:pPr>
            <a:r>
              <a:rPr lang="ru-RU" dirty="0"/>
              <a:t>Ведь наша забота-</a:t>
            </a:r>
          </a:p>
          <a:p>
            <a:pPr>
              <a:buNone/>
            </a:pPr>
            <a:r>
              <a:rPr lang="ru-RU" dirty="0"/>
              <a:t>Всех отвозить по утрам на работу  </a:t>
            </a:r>
          </a:p>
        </p:txBody>
      </p:sp>
      <p:pic>
        <p:nvPicPr>
          <p:cNvPr id="4" name="Рисунок 3" descr="http://900igr.net/datai/stikhi/CHem-pakhnut-remjosla.files/0008-017-Kurtka-shofjora-Pakhnet-benzino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204864"/>
            <a:ext cx="5940425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Он проснется на заре,</a:t>
            </a:r>
          </a:p>
          <a:p>
            <a:pPr>
              <a:buNone/>
            </a:pPr>
            <a:r>
              <a:rPr lang="ru-RU" dirty="0"/>
              <a:t>Снег расчистит во дворе,</a:t>
            </a:r>
          </a:p>
          <a:p>
            <a:pPr>
              <a:buNone/>
            </a:pPr>
            <a:r>
              <a:rPr lang="ru-RU" dirty="0"/>
              <a:t>Все дорожки подметет,</a:t>
            </a:r>
          </a:p>
          <a:p>
            <a:pPr>
              <a:buNone/>
            </a:pPr>
            <a:r>
              <a:rPr lang="ru-RU" dirty="0"/>
              <a:t>И песком посыплет лед</a:t>
            </a:r>
          </a:p>
        </p:txBody>
      </p:sp>
      <p:pic>
        <p:nvPicPr>
          <p:cNvPr id="4" name="Рисунок 3" descr="http://ugrainform.ru/upload/iblock/2b1/2b1e8e1108901a710d8aa5d5dbfcaa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096344" cy="428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1. Вычеркни одно лишнее слово</a:t>
            </a:r>
          </a:p>
          <a:p>
            <a:r>
              <a:rPr lang="ru-RU" dirty="0"/>
              <a:t>а) роза, лилия, герань, ромашка, патиссон,</a:t>
            </a:r>
          </a:p>
          <a:p>
            <a:r>
              <a:rPr lang="ru-RU" dirty="0"/>
              <a:t>б) пруд, ручей, море, мост, болото,</a:t>
            </a:r>
          </a:p>
          <a:p>
            <a:r>
              <a:rPr lang="ru-RU" dirty="0"/>
              <a:t>в) машинка, медвежонок, песок, пирамидка, лопатка,</a:t>
            </a:r>
          </a:p>
          <a:p>
            <a:r>
              <a:rPr lang="ru-RU" dirty="0"/>
              <a:t>г) клен, береза, орешник, дуб, осина,</a:t>
            </a:r>
          </a:p>
          <a:p>
            <a:r>
              <a:rPr lang="ru-RU" dirty="0" err="1"/>
              <a:t>д</a:t>
            </a:r>
            <a:r>
              <a:rPr lang="ru-RU" dirty="0"/>
              <a:t>) Степан, Павел, Иванов, Макар, Андрей,</a:t>
            </a:r>
          </a:p>
          <a:p>
            <a:r>
              <a:rPr lang="ru-RU" dirty="0"/>
              <a:t>е) впечатлительный, медленный, грустный, вкусный, осторожный.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Проверь себя!</a:t>
            </a:r>
          </a:p>
          <a:p>
            <a:endParaRPr lang="ru-RU" dirty="0"/>
          </a:p>
          <a:p>
            <a:r>
              <a:rPr lang="ru-RU" dirty="0" smtClean="0"/>
              <a:t>а</a:t>
            </a:r>
            <a:r>
              <a:rPr lang="ru-RU" dirty="0"/>
              <a:t>) роза, лилия, герань, </a:t>
            </a:r>
            <a:r>
              <a:rPr lang="ru-RU" dirty="0" smtClean="0"/>
              <a:t>ромашка,</a:t>
            </a:r>
            <a:endParaRPr lang="ru-RU" dirty="0"/>
          </a:p>
          <a:p>
            <a:r>
              <a:rPr lang="ru-RU" dirty="0"/>
              <a:t>б) пруд, ручей, </a:t>
            </a:r>
            <a:r>
              <a:rPr lang="ru-RU" dirty="0" smtClean="0"/>
              <a:t>море, </a:t>
            </a:r>
            <a:r>
              <a:rPr lang="ru-RU" dirty="0"/>
              <a:t>болото,</a:t>
            </a:r>
          </a:p>
          <a:p>
            <a:r>
              <a:rPr lang="ru-RU" dirty="0"/>
              <a:t>в) машинка, </a:t>
            </a:r>
            <a:r>
              <a:rPr lang="ru-RU" dirty="0" smtClean="0"/>
              <a:t>медвежонок, </a:t>
            </a:r>
            <a:r>
              <a:rPr lang="ru-RU" dirty="0"/>
              <a:t>пирамидка, лопатка,</a:t>
            </a:r>
          </a:p>
          <a:p>
            <a:r>
              <a:rPr lang="ru-RU" dirty="0"/>
              <a:t>г) клен, береза, </a:t>
            </a:r>
            <a:r>
              <a:rPr lang="ru-RU" dirty="0" smtClean="0"/>
              <a:t> </a:t>
            </a:r>
            <a:r>
              <a:rPr lang="ru-RU" dirty="0"/>
              <a:t>дуб, осина,</a:t>
            </a:r>
          </a:p>
          <a:p>
            <a:r>
              <a:rPr lang="ru-RU" dirty="0"/>
              <a:t>д) Степан, Павел, </a:t>
            </a:r>
            <a:r>
              <a:rPr lang="ru-RU" dirty="0" smtClean="0"/>
              <a:t> </a:t>
            </a:r>
            <a:r>
              <a:rPr lang="ru-RU" dirty="0"/>
              <a:t>Макар, Андрей,</a:t>
            </a:r>
          </a:p>
          <a:p>
            <a:r>
              <a:rPr lang="ru-RU" dirty="0"/>
              <a:t>е) впечатлительный, медленный, грустный, </a:t>
            </a:r>
            <a:r>
              <a:rPr lang="ru-RU" dirty="0" smtClean="0"/>
              <a:t> </a:t>
            </a:r>
            <a:r>
              <a:rPr lang="ru-RU" dirty="0"/>
              <a:t>осторожный.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2. Назовите одним словом эти слова.  Запишите его.</a:t>
            </a:r>
          </a:p>
          <a:p>
            <a:r>
              <a:rPr lang="ru-RU" dirty="0"/>
              <a:t>Пример: дерево, цветок… - растение</a:t>
            </a:r>
          </a:p>
          <a:p>
            <a:r>
              <a:rPr lang="ru-RU" dirty="0"/>
              <a:t>а) лещ,  щука…</a:t>
            </a:r>
          </a:p>
          <a:p>
            <a:r>
              <a:rPr lang="ru-RU" dirty="0"/>
              <a:t>б) осень, весна….</a:t>
            </a:r>
          </a:p>
          <a:p>
            <a:r>
              <a:rPr lang="ru-RU" dirty="0"/>
              <a:t>в) кабачок, репа….</a:t>
            </a:r>
          </a:p>
          <a:p>
            <a:r>
              <a:rPr lang="ru-RU" dirty="0"/>
              <a:t>г) сирень, крыжовник…</a:t>
            </a:r>
          </a:p>
          <a:p>
            <a:r>
              <a:rPr lang="ru-RU" dirty="0" err="1"/>
              <a:t>д</a:t>
            </a:r>
            <a:r>
              <a:rPr lang="ru-RU" dirty="0"/>
              <a:t>) стул, кресло…</a:t>
            </a:r>
          </a:p>
          <a:p>
            <a:r>
              <a:rPr lang="ru-RU" dirty="0"/>
              <a:t>е) утро, ночь…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Выполняем упражнения мозговой гимнастики« Пере­крестные движения»</a:t>
            </a:r>
          </a:p>
          <a:p>
            <a:endParaRPr lang="ru-RU" dirty="0"/>
          </a:p>
        </p:txBody>
      </p:sp>
      <p:pic>
        <p:nvPicPr>
          <p:cNvPr id="4" name="Рисунок 3" descr="Нейробика или гимнастика для мозг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43182"/>
            <a:ext cx="3810000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</a:p>
          <a:p>
            <a:endParaRPr lang="ru-RU" dirty="0"/>
          </a:p>
          <a:p>
            <a:r>
              <a:rPr lang="ru-RU" dirty="0" smtClean="0"/>
              <a:t>а</a:t>
            </a:r>
            <a:r>
              <a:rPr lang="ru-RU" dirty="0"/>
              <a:t>) лещ,  </a:t>
            </a:r>
            <a:r>
              <a:rPr lang="ru-RU" dirty="0" smtClean="0"/>
              <a:t>щука- рыбы</a:t>
            </a:r>
            <a:endParaRPr lang="ru-RU" dirty="0"/>
          </a:p>
          <a:p>
            <a:r>
              <a:rPr lang="ru-RU" dirty="0"/>
              <a:t>б) осень, </a:t>
            </a:r>
            <a:r>
              <a:rPr lang="ru-RU" dirty="0" smtClean="0"/>
              <a:t>весна- времена года</a:t>
            </a:r>
            <a:endParaRPr lang="ru-RU" dirty="0"/>
          </a:p>
          <a:p>
            <a:r>
              <a:rPr lang="ru-RU" dirty="0"/>
              <a:t>в) кабачок, </a:t>
            </a:r>
            <a:r>
              <a:rPr lang="ru-RU" dirty="0" smtClean="0"/>
              <a:t>репа-овощи</a:t>
            </a:r>
            <a:endParaRPr lang="ru-RU" dirty="0"/>
          </a:p>
          <a:p>
            <a:r>
              <a:rPr lang="ru-RU" dirty="0"/>
              <a:t>г) сирень, </a:t>
            </a:r>
            <a:r>
              <a:rPr lang="ru-RU" dirty="0" smtClean="0"/>
              <a:t>крыжовник- кустарник</a:t>
            </a:r>
          </a:p>
          <a:p>
            <a:r>
              <a:rPr lang="ru-RU" dirty="0" smtClean="0"/>
              <a:t>д</a:t>
            </a:r>
            <a:r>
              <a:rPr lang="ru-RU" dirty="0"/>
              <a:t>) стул, </a:t>
            </a:r>
            <a:r>
              <a:rPr lang="ru-RU" dirty="0" smtClean="0"/>
              <a:t>кресло- мебель</a:t>
            </a:r>
            <a:endParaRPr lang="ru-RU" dirty="0"/>
          </a:p>
          <a:p>
            <a:r>
              <a:rPr lang="ru-RU" dirty="0"/>
              <a:t>е) утро, </a:t>
            </a:r>
            <a:r>
              <a:rPr lang="ru-RU" dirty="0" smtClean="0"/>
              <a:t>ночь - сутки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3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Список литературы:</a:t>
            </a:r>
            <a:endParaRPr lang="ru-RU" dirty="0"/>
          </a:p>
          <a:p>
            <a:r>
              <a:rPr lang="ru-RU" dirty="0"/>
              <a:t>1. Никишина В.Б. «Практическая психология в работе с детьми с задержкой психического развития». Пособие для психологов и педагогов. – М.: ВЛАДОС, 2003г. – 128с.</a:t>
            </a:r>
          </a:p>
          <a:p>
            <a:r>
              <a:rPr lang="ru-RU" dirty="0"/>
              <a:t>2. </a:t>
            </a:r>
            <a:r>
              <a:rPr lang="ru-RU" dirty="0" err="1"/>
              <a:t>Овчарова</a:t>
            </a:r>
            <a:r>
              <a:rPr lang="ru-RU" dirty="0"/>
              <a:t> Р.В. «Практическая психология в начальной школе» М., 2002. </a:t>
            </a:r>
          </a:p>
          <a:p>
            <a:r>
              <a:rPr lang="ru-RU" dirty="0"/>
              <a:t>3. </a:t>
            </a:r>
            <a:r>
              <a:rPr lang="ru-RU" dirty="0" err="1"/>
              <a:t>Овчарова</a:t>
            </a:r>
            <a:r>
              <a:rPr lang="ru-RU" dirty="0"/>
              <a:t> Р.В. «Справочная книга школьного психолога» М, 1996.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544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Спасибо за внимание!</a:t>
            </a:r>
            <a:endParaRPr lang="ru-RU" dirty="0"/>
          </a:p>
        </p:txBody>
      </p:sp>
      <p:pic>
        <p:nvPicPr>
          <p:cNvPr id="2050" name="Picture 2" descr="http://www.lands-of-sorrow.ru/_fr/3/s18409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056784" cy="4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Она вмиг может облететь весь свет?</a:t>
            </a:r>
          </a:p>
          <a:p>
            <a:endParaRPr lang="ru-RU" dirty="0"/>
          </a:p>
        </p:txBody>
      </p:sp>
      <p:pic>
        <p:nvPicPr>
          <p:cNvPr id="4" name="Рисунок 3" descr="Нейробика или гимнастика для мозг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500174"/>
            <a:ext cx="3714776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Сказка о короле Мышлении  его помощниках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Орлица Быстрота</a:t>
            </a:r>
            <a:endParaRPr lang="ru-RU" dirty="0"/>
          </a:p>
        </p:txBody>
      </p:sp>
      <p:pic>
        <p:nvPicPr>
          <p:cNvPr id="4" name="Содержимое 3" descr="http://ped-kopilka.ru/images/ris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00042"/>
            <a:ext cx="5286412" cy="478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Лисица Гибкость</a:t>
            </a:r>
            <a:endParaRPr lang="ru-RU" dirty="0"/>
          </a:p>
        </p:txBody>
      </p:sp>
      <p:pic>
        <p:nvPicPr>
          <p:cNvPr id="4" name="Содержимое 3" descr="http://ped-kopilka.ru/images/ris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2439" y="530225"/>
            <a:ext cx="4765159" cy="41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Дельфин Глубина</a:t>
            </a:r>
            <a:endParaRPr lang="ru-RU" dirty="0"/>
          </a:p>
        </p:txBody>
      </p:sp>
      <p:pic>
        <p:nvPicPr>
          <p:cNvPr id="4" name="Содержимое 3" descr="http://ped-kopilka.ru/images/ris_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857232"/>
            <a:ext cx="6500858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1129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r>
              <a:rPr lang="ru-RU" dirty="0" smtClean="0"/>
              <a:t>                  </a:t>
            </a:r>
            <a:endParaRPr lang="ru-RU" dirty="0"/>
          </a:p>
        </p:txBody>
      </p:sp>
      <p:pic>
        <p:nvPicPr>
          <p:cNvPr id="4" name="Содержимое 3" descr="http://ped-kopilka.ru/images/ris_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3571900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3" descr="http://ped-kopilka.ru/images/ris_2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4810" y="530225"/>
            <a:ext cx="4429156" cy="30416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3" descr="http://ped-kopilka.ru/images/ris_3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500438"/>
            <a:ext cx="5643602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</TotalTime>
  <Words>475</Words>
  <Application>Microsoft Office PowerPoint</Application>
  <PresentationFormat>Экран (4:3)</PresentationFormat>
  <Paragraphs>158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   « Учимся, играя!»</vt:lpstr>
      <vt:lpstr>Презентация PowerPoint</vt:lpstr>
      <vt:lpstr>Презентация PowerPoint</vt:lpstr>
      <vt:lpstr>загадка</vt:lpstr>
      <vt:lpstr>Презентация PowerPoint</vt:lpstr>
      <vt:lpstr>Орлица Быстрота</vt:lpstr>
      <vt:lpstr>Лисица Гибкость</vt:lpstr>
      <vt:lpstr>Дельфин 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пословица</vt:lpstr>
      <vt:lpstr>Презентация PowerPoint</vt:lpstr>
      <vt:lpstr>Отгадайте загадки:</vt:lpstr>
      <vt:lpstr>Отгадайте загадки:</vt:lpstr>
      <vt:lpstr>Отгадайте загадки: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Учимся, играя!»</dc:title>
  <dc:creator>учитель</dc:creator>
  <cp:lastModifiedBy>Аленушка</cp:lastModifiedBy>
  <cp:revision>14</cp:revision>
  <dcterms:created xsi:type="dcterms:W3CDTF">2014-06-07T11:03:48Z</dcterms:created>
  <dcterms:modified xsi:type="dcterms:W3CDTF">2014-04-16T19:09:06Z</dcterms:modified>
</cp:coreProperties>
</file>