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12629-1140-4684-B355-E03763E0F467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A21D-A812-4C62-803A-872567947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.free-lance.ru/users/upir/upload/f_499a94232d2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4546" y="6591"/>
            <a:ext cx="9168546" cy="68514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44824"/>
            <a:ext cx="79573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Особенности конфликта в педагогическом коллективе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29200"/>
            <a:ext cx="153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Волкова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К.А.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5689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Причины конфликтов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-Нарушение одним из членов коллектива трудового сотрудничества.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-Большинство конфликтов связано с нарушением норм делового взаимодействия, т.е. обусловлены функциональными причинами: недобросовестность, недисциплинированность.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-Если нормы сотрудничества четко зафиксированы, то меньше условий для его возникновения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legalholds.typepad.com/.a/6a011168c56a57970c01310f35e1fb970c-800w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02698"/>
            <a:ext cx="4320480" cy="3080939"/>
          </a:xfrm>
          <a:prstGeom prst="rect">
            <a:avLst/>
          </a:prstGeom>
          <a:noFill/>
        </p:spPr>
      </p:pic>
      <p:pic>
        <p:nvPicPr>
          <p:cNvPr id="1028" name="Picture 4" descr="http://www.kowka.info/wp-content/img/1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188640"/>
            <a:ext cx="3774559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1296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предупреждения внутригруппового межличностного конфликта среди учителей необходимо: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Умение учитывать интересы друг друга.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Воспринимать критику своих коллег.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Проявлять вежливость, тактичность, уважение по отношению друг к другу.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Дисциплинированность в работе </a:t>
            </a:r>
            <a:endParaRPr lang="ru-RU" sz="2000" dirty="0"/>
          </a:p>
        </p:txBody>
      </p:sp>
      <p:pic>
        <p:nvPicPr>
          <p:cNvPr id="24578" name="Picture 2" descr="http://teal.org.uk/images/diversity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149080"/>
            <a:ext cx="3888431" cy="2616628"/>
          </a:xfrm>
          <a:prstGeom prst="rect">
            <a:avLst/>
          </a:prstGeom>
          <a:noFill/>
        </p:spPr>
      </p:pic>
      <p:pic>
        <p:nvPicPr>
          <p:cNvPr id="24580" name="Picture 4" descr="http://www.metronews.ru/_internal/gxml%210/4dntvuhh2yeo4npyb3igdet73odaolf$qkwq27qramuyf3fxzae84b0nl63zctl/_obshestvo_1728_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4149080"/>
            <a:ext cx="434769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409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снижения конфликтности с подчиненными руководителю необходимо: </a:t>
            </a:r>
            <a:b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Объективно оценивать труд своих подчиненных.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Проявлять заботу, по отношению к ним.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злоупотреблять официальной властью.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Эффективно использовать метод убеждения.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Совершенствовать стиль своей организации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http://wiki.iteach.ru/images/4/4a/%d0%a8%d1%8879%d1%888%d0%bd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1412776"/>
            <a:ext cx="2520280" cy="2874524"/>
          </a:xfrm>
          <a:prstGeom prst="rect">
            <a:avLst/>
          </a:prstGeom>
          <a:noFill/>
        </p:spPr>
      </p:pic>
      <p:pic>
        <p:nvPicPr>
          <p:cNvPr id="23556" name="Picture 4" descr="http://img06.slando.ru/images_slandoru/84939945_2_644x461_rabota-dlya-studentov-s-obucheniem-kurer-konsultant-fotografi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389404"/>
            <a:ext cx="3456384" cy="2300689"/>
          </a:xfrm>
          <a:prstGeom prst="rect">
            <a:avLst/>
          </a:prstGeom>
          <a:noFill/>
        </p:spPr>
      </p:pic>
      <p:pic>
        <p:nvPicPr>
          <p:cNvPr id="23558" name="Picture 6" descr="http://courses.webs.md/sys_files/4948/ext_uploads/fotolia_144813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4509120"/>
            <a:ext cx="3096344" cy="2061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4680520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conflictus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столкновение) — это противоборство общественных субъектов с целью реализации их противоречивых интересов, позиций, ценностей и взглядов. И в данном, и во многих других определениях, принадлежащих авторам, представляющим различные направления в науке, конфликт прежде всего связывается с противоречием или одним из его моментов — борьбой противоположностей.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hr-portal.ru/files/styles/large/public/mini/conflic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116632"/>
            <a:ext cx="3217168" cy="4095750"/>
          </a:xfrm>
          <a:prstGeom prst="rect">
            <a:avLst/>
          </a:prstGeom>
          <a:noFill/>
        </p:spPr>
      </p:pic>
      <p:pic>
        <p:nvPicPr>
          <p:cNvPr id="9222" name="Picture 6" descr="http://blog.rgub.ru/files/2011/11/conflict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789040"/>
            <a:ext cx="3528392" cy="2457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820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психологии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конфликт определяется как «столкновение противоположно направленных, несовместимых друг с другом тенденций, отдельно взятого эпизода в сознании, в межличностных взаимодействиях или межличностных отношениях индивидов или групп людей, связанное с отрицательными эмоциональными переживаниями».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http://www.riza.it/img/patch/08-2009/4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4005064"/>
            <a:ext cx="4288477" cy="2592288"/>
          </a:xfrm>
          <a:prstGeom prst="rect">
            <a:avLst/>
          </a:prstGeom>
          <a:noFill/>
        </p:spPr>
      </p:pic>
      <p:pic>
        <p:nvPicPr>
          <p:cNvPr id="8196" name="Picture 4" descr="http://vuspehe.org/wp-content/uploads/2012/02/CHto-sposobstvuet-konflikt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284984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78497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Особенности конфликтов в педагогическом коллективе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известно, демографической особенностью педагогического коллектива является то, что 83 % школьных педагогов – женщины. Как считают специалисты, в однородных по полу коллективах учащаются межличностные конфликты, которые в итоге затрагивают деловую сферу отношений сотрудников и перерастают в деловые конфликты, не способствующие нормальному развитию личности и эффективности образовательного процесса. Существенным является и такое противоречие: разные притязания-ожидания, разные ценностные ориентации, различные психофизические возможности учителей, объединенных одной профессиональной деятельностью в общем социальном пространстве и времени.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http://img0.liveinternet.ru/images/attach/c/3/76/932/76932514_0conglic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077072"/>
            <a:ext cx="3960440" cy="2628070"/>
          </a:xfrm>
          <a:prstGeom prst="rect">
            <a:avLst/>
          </a:prstGeom>
          <a:noFill/>
        </p:spPr>
      </p:pic>
      <p:pic>
        <p:nvPicPr>
          <p:cNvPr id="7172" name="Picture 4" descr="http://img0.liveinternet.ru/images/attach/c/2/66/748/66748473_1290099492_motherinlawdilbridzillas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005064"/>
            <a:ext cx="3672408" cy="2671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208912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Специфические причины педагогических конфликтов: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25144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Конфликты, связанные с организацией труда учителей;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772816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Конфликты, возникающие из-за стиля руководства;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8529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Конфликты, обусловленные необъективностью оценки педагогами знаний учащихся, их поведения.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cs5929.vkontakte.ru/u1727643/-14/x_45d271d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916832"/>
            <a:ext cx="344767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6768752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Конфликт «Учитель-Администратор» является очень распространенным и наиболее трудно преодолимым.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4"/>
            <a:ext cx="583264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Выделим специфические причины конфликтов «Учитель-Администратор».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429000"/>
            <a:ext cx="8604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недостаточно четкое разграничение между самими администраторами школы сферы управленческого влияния, часто приводящее к «двойному» подчинению педагога;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жесткая регламентация школьной жизни, оценочно-императивный характер применения требований;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перекладывание на учителя «чужих» обязанностей;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незапланированные (неожиданные) формы контроля за деятельностью учителя;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неадекватность стиля руководства коллективом уровню его социального развития;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://demotivators.org.ua/d/demotivators.org.ua-349356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188640"/>
            <a:ext cx="252028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частая смена руководства; </a:t>
            </a: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недооценка руководителем профессионального честолюбия педагога;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нарушение психолого-дидактических принципов морального и материального стимулирования труда учителя;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неравномерная загруженность учителей общественными поручениями;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нарушение принципа индивидуального подхода к личности педагога;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предвзятое отношение учителя к ученикам;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систематическое занижение оценок;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самовольное установление учителем количества и форм проведения проверки знаний учащихся, не предусмотренных программой и резко превышающих нормативную учебную нагрузку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64096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взаимоотношений, сложившихся в педагогических коллективах, показал, что большинство учителей (37,9 %) отметило, что у них сложились дружественные отношения с администрацией школы и (73,4 %) опрошенных учителей отметило, что у них дружественные отношения с коллегами по работе.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www.strana-sovetov.com/images/stories/tip/miscellaneous/career/mobbing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36912"/>
            <a:ext cx="6381750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71296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Специфические причины конфликтов «Учитель-учитель».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Конфликты, обусловленные особенностью отношений субъектов педагогических конфликтов: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между молодыми учителями и учителями со стажем работы;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между учителями, преподающими разные предметы (например, между физиками и словесниками);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между учителями, преподающими один и тот же предмет;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между учителями, имеющими звание, должностной статус (учитель высшей категории, руководитель методического объединения) и не имеющими их;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между учителями начальных классов и среднего звена;</a:t>
            </a:r>
          </a:p>
          <a:p>
            <a:pPr marL="342900" indent="-34290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─ между учителями, чьи дети учатся в одной школе и др. </a:t>
            </a:r>
          </a:p>
          <a:p>
            <a:pPr marL="342900" indent="-342900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 Конфликты, «провоцируемые» (чаще непреднамеренно) администрацией учебного заведения: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необъективное или неравномерное распределение ресурсов (к примеру, кабинетов, технических средств обучения);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неудачный подбор учителей в одной параллели с точки зрения их психологической совместимости;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─ косвенное «сталкивание» учителей (сравнение классов по успеваемости, исполнительской дисциплине, возвышение одного учителя за счет унижения другого или сравнение с кем-либо).</a:t>
            </a:r>
          </a:p>
          <a:p>
            <a:pPr marL="342900" indent="-342900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359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2012-12-23T18:59:51Z</dcterms:created>
  <dcterms:modified xsi:type="dcterms:W3CDTF">2014-10-20T17:21:25Z</dcterms:modified>
</cp:coreProperties>
</file>