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1%20&#1084;&#1080;&#1088;&#1086;&#1074;&#1072;&#1103;%20&#1074;&#1086;&#1081;&#1085;&#1072;\02-tcarj_detei_svoih_szyvaet_gimn_donskih_kazakov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571876"/>
            <a:ext cx="8229600" cy="27146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Выполнила: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учитель МКОУ СОШ  №3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г.Волжского Волгоградской обл.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Изюмникова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Галина Николаевна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                                                         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2071702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Первая мировая война </a:t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в жизни и творчестве поэтов      Серебряного века.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457200"/>
            <a:ext cx="3543296" cy="10668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Валерий Яковлевич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Брюсов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4" y="1600200"/>
            <a:ext cx="3543296" cy="4419600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err="1" smtClean="0">
                <a:solidFill>
                  <a:schemeClr val="accent2">
                    <a:lumMod val="50000"/>
                  </a:schemeClr>
                </a:solidFill>
              </a:rPr>
              <a:t>Умeршим</a:t>
            </a:r>
            <a:r>
              <a:rPr lang="ru-RU" sz="6400" b="1" dirty="0" smtClean="0">
                <a:solidFill>
                  <a:schemeClr val="accent2">
                    <a:lumMod val="50000"/>
                  </a:schemeClr>
                </a:solidFill>
              </a:rPr>
              <a:t> мир! Пусть спят в покое</a:t>
            </a:r>
          </a:p>
          <a:p>
            <a:r>
              <a:rPr lang="ru-RU" sz="6400" b="1" dirty="0" smtClean="0">
                <a:solidFill>
                  <a:schemeClr val="accent2">
                    <a:lumMod val="50000"/>
                  </a:schemeClr>
                </a:solidFill>
              </a:rPr>
              <a:t>В немой и черной тишине.</a:t>
            </a:r>
          </a:p>
          <a:p>
            <a:r>
              <a:rPr lang="ru-RU" sz="6400" b="1" dirty="0" smtClean="0">
                <a:solidFill>
                  <a:schemeClr val="accent2">
                    <a:lumMod val="50000"/>
                  </a:schemeClr>
                </a:solidFill>
              </a:rPr>
              <a:t>Над нами солнце золотое,</a:t>
            </a:r>
          </a:p>
          <a:p>
            <a:r>
              <a:rPr lang="ru-RU" sz="6400" b="1" dirty="0" smtClean="0">
                <a:solidFill>
                  <a:schemeClr val="accent2">
                    <a:lumMod val="50000"/>
                  </a:schemeClr>
                </a:solidFill>
              </a:rPr>
              <a:t>Пред нами волны - все в огне.</a:t>
            </a:r>
          </a:p>
          <a:p>
            <a:r>
              <a:rPr lang="ru-RU" sz="6400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r>
              <a:rPr lang="ru-RU" sz="6400" b="1" dirty="0" smtClean="0">
                <a:solidFill>
                  <a:schemeClr val="accent2">
                    <a:lumMod val="50000"/>
                  </a:schemeClr>
                </a:solidFill>
              </a:rPr>
              <a:t>Умершим мир! Их память свято</a:t>
            </a:r>
          </a:p>
          <a:p>
            <a:r>
              <a:rPr lang="ru-RU" sz="6400" b="1" dirty="0" smtClean="0">
                <a:solidFill>
                  <a:schemeClr val="accent2">
                    <a:lumMod val="50000"/>
                  </a:schemeClr>
                </a:solidFill>
              </a:rPr>
              <a:t>В глубинах сердца сохраним.</a:t>
            </a:r>
          </a:p>
          <a:p>
            <a:r>
              <a:rPr lang="ru-RU" sz="6400" b="1" dirty="0" smtClean="0">
                <a:solidFill>
                  <a:schemeClr val="accent2">
                    <a:lumMod val="50000"/>
                  </a:schemeClr>
                </a:solidFill>
              </a:rPr>
              <a:t>Но дали манят, как когда-то,</a:t>
            </a:r>
          </a:p>
          <a:p>
            <a:r>
              <a:rPr lang="ru-RU" sz="6400" b="1" dirty="0" smtClean="0">
                <a:solidFill>
                  <a:schemeClr val="accent2">
                    <a:lumMod val="50000"/>
                  </a:schemeClr>
                </a:solidFill>
              </a:rPr>
              <a:t>В свой лиловато-нежный дым.</a:t>
            </a:r>
          </a:p>
          <a:p>
            <a:r>
              <a:rPr lang="ru-RU" sz="6400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r>
              <a:rPr lang="ru-RU" sz="4400" dirty="0" smtClean="0"/>
              <a:t>!</a:t>
            </a:r>
            <a:endParaRPr lang="ru-RU" sz="4400" dirty="0" smtClean="0"/>
          </a:p>
          <a:p>
            <a:endParaRPr lang="ru-RU" dirty="0"/>
          </a:p>
        </p:txBody>
      </p:sp>
      <p:pic>
        <p:nvPicPr>
          <p:cNvPr id="5" name="Рисунок 4" descr="http://rf-history.narod.ru/img/book/816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5497" r="5497"/>
          <a:stretch>
            <a:fillRect/>
          </a:stretch>
        </p:blipFill>
        <p:spPr bwMode="auto">
          <a:xfrm>
            <a:off x="457200" y="457200"/>
            <a:ext cx="39719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1914ww.ru/img/1914/marn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57290" y="142852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Народ, не знающий своего прошлого, не имеет будущего</a:t>
            </a:r>
            <a:r>
              <a:rPr lang="ru-RU" sz="28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4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-2310555"/>
            <a:ext cx="184731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2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«Царь своих детей сзывает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кровавый бранный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пир…»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http://topwar.ru/uploads/posts/2012-07/1343725018_02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785926"/>
            <a:ext cx="6643734" cy="4310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02-tcarj_detei_svoih_szyvaet_gimn_donskih_kazak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29652" y="1857364"/>
            <a:ext cx="304800" cy="214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Мировая империалистическая война 1914–1918 годов была самой кровопролитной и жестокой из всех войн, которые мир знал до 1914 года.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этом конфликте участвовало 38 государств. </a:t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Общая численность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 армий  доходила 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до 70 млн.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человек.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http://pretich2005.narod.ru/map-war/one-world-war/one-world-war-eur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3125"/>
            <a:ext cx="6572296" cy="435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«Петроградское небо мутилось дождем,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  На войну уходил эшелон…»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Так началась первая мировая война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http://vedomosti.sfo.ru/files/flib/881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3116"/>
            <a:ext cx="7143800" cy="414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4942" y="428604"/>
            <a:ext cx="3057532" cy="1066800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Николай Гумилёв («Память»)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143504" y="1600200"/>
            <a:ext cx="3543296" cy="44196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Знал он муки голода и жажды,</a:t>
            </a:r>
            <a:b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Сон тревожный, бесконечный путь,</a:t>
            </a:r>
            <a:b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Но Святой Георгий тронул дважды</a:t>
            </a:r>
            <a:b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Пулею не тронутую грудь.</a:t>
            </a:r>
            <a:b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Рисунок 8" descr="http://img1.liveinternet.ru/images/attach/c/2/73/403/73403499_Gumilev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2000" b="12000"/>
          <a:stretch>
            <a:fillRect/>
          </a:stretch>
        </p:blipFill>
        <p:spPr bwMode="auto">
          <a:xfrm>
            <a:off x="457200" y="457200"/>
            <a:ext cx="447198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Александре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Блок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«Коршун» (1916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Идут века, шумит война,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Встает мятеж, горят деревни,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 ты всё та ж, моя страна,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красе заплаканной и древней. -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Доколе матери тужить?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Доколе коршуну кружить?</a:t>
            </a:r>
          </a:p>
          <a:p>
            <a:endParaRPr lang="ru-RU" dirty="0"/>
          </a:p>
        </p:txBody>
      </p:sp>
      <p:pic>
        <p:nvPicPr>
          <p:cNvPr id="5" name="Рисунок 4" descr="http://calendar.fontanka.ru/mm/items/2012/8/5/0006/48857777_1250251567_blok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950" r="195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457200"/>
            <a:ext cx="3829048" cy="10668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Сергей Есенин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Молитва матери, &lt;1914&gt;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86314" y="1600200"/>
            <a:ext cx="3900486" cy="4419600"/>
          </a:xfrm>
        </p:spPr>
        <p:txBody>
          <a:bodyPr>
            <a:normAutofit fontScale="92500" lnSpcReduction="20000"/>
          </a:bodyPr>
          <a:lstStyle/>
          <a:p>
            <a: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  <a:t>На краю деревни старая избушка,</a:t>
            </a:r>
            <a:b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  <a:t>Там перед иконой молится старушка.</a:t>
            </a:r>
            <a:b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  <a:t>Молится старушка, сына поминает,</a:t>
            </a:r>
            <a:b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  <a:t>Сын в краю далёком родину спасает.</a:t>
            </a:r>
            <a:b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  <a:t>Молится старушка, утирает слезы,</a:t>
            </a:r>
            <a:b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  <a:t>А в глазах усталых расцветают грёзы.</a:t>
            </a:r>
            <a:b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  <a:t>Видит она поле, это поле боя,</a:t>
            </a:r>
            <a:b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700" b="1" i="1" dirty="0" smtClean="0">
                <a:solidFill>
                  <a:schemeClr val="accent2">
                    <a:lumMod val="50000"/>
                  </a:schemeClr>
                </a:solidFill>
              </a:rPr>
              <a:t>Сына видит в поле — павшего героя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7" name="Рисунок 6" descr="http://kadashnikov.ru/esenin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372" b="8749"/>
          <a:stretch>
            <a:fillRect/>
          </a:stretch>
        </p:blipFill>
        <p:spPr bwMode="auto">
          <a:xfrm>
            <a:off x="571472" y="1000108"/>
            <a:ext cx="3971925" cy="504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457200"/>
            <a:ext cx="3543296" cy="614346"/>
          </a:xfrm>
        </p:spPr>
        <p:txBody>
          <a:bodyPr>
            <a:normAutofit fontScale="90000"/>
          </a:bodyPr>
          <a:lstStyle/>
          <a:p>
            <a:pPr fontAlgn="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Александр Михайлович Гликберг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Псевдоним: Саша Чёрный.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29190" y="1214422"/>
            <a:ext cx="3757610" cy="480537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 фронт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 раскрытым пролетом дверей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Проплывают квадраты полей.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Перелески кружатся и веют одеждой зеленой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 бегут телеграфные нити грядой монотонной...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Мягкий ветер в вагон луговую прохладу принес.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Отчего так сурова холодная песня колес?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Словно серые птицы, вдоль нар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Никнут спины замолкнувших пар, -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Люди смотрят туда, где сливается небо с землею,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 на лицах колеблются тени угрюмою мглою.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Ребятишки кричат и гурьбою бегут под откос.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Отчего так тревожна и жалобна песня колес?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Небо кротко и ясно, как мать.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Стыдно бледные губы кусать!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Надо выковать новое крепкое сердце из стали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 забыть те глаза, что последний вагон провожали.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Теплый ворот шинели шуршит у щеки и волос, -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Отчего так нежна колыбельная песня колес?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1914, август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Черный Саша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3204" b="3204"/>
          <a:stretch>
            <a:fillRect/>
          </a:stretch>
        </p:blipFill>
        <p:spPr bwMode="auto">
          <a:xfrm>
            <a:off x="457200" y="457200"/>
            <a:ext cx="42576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457200"/>
            <a:ext cx="3543296" cy="1066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Маяковский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«Вам!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4" y="1600200"/>
            <a:ext cx="3543296" cy="4419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Вам, проживающим за оргией оргию,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имеющим ванную и теплый клозет!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Как вам не стыдно о представленных к Георгию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вычитывать из столбцов газет?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Знаете ли вы, бездарные, многие,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думающие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нажраться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лучше как,-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может быть, сейчас бомбой ноги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выдрало у Петрова поручика?..</a:t>
            </a:r>
          </a:p>
          <a:p>
            <a:endParaRPr lang="ru-RU" dirty="0"/>
          </a:p>
        </p:txBody>
      </p:sp>
      <p:pic>
        <p:nvPicPr>
          <p:cNvPr id="5" name="Рисунок 4" descr="http://moskprf.ru/images/%D0%A1%D1%82%D0%B5%D1%80%D0%BB%D0%B8%D0%BA%D0%BE%D0%B2_%D0%90%D0%92/19.07.13/mayak1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562" r="562"/>
          <a:stretch>
            <a:fillRect/>
          </a:stretch>
        </p:blipFill>
        <p:spPr bwMode="auto">
          <a:xfrm>
            <a:off x="457200" y="457200"/>
            <a:ext cx="4114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109</TotalTime>
  <Words>158</Words>
  <Application>Microsoft Office PowerPoint</Application>
  <PresentationFormat>Экран (4:3)</PresentationFormat>
  <Paragraphs>65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Первая мировая война  в жизни и творчестве поэтов      Серебряного века.</vt:lpstr>
      <vt:lpstr>«Царь своих детей сзывает  на кровавый бранный пир…»</vt:lpstr>
      <vt:lpstr>   Мировая империалистическая война 1914–1918 годов была самой кровопролитной и жестокой из всех войн, которые мир знал до 1914 года.  В этом конфликте участвовало 38 государств.  Общая численность  армий  доходила  до 70 млн. человек.</vt:lpstr>
      <vt:lpstr>     «Петроградское небо мутилось дождем,       На войну уходил эшелон…»  Так началась первая мировая война …</vt:lpstr>
      <vt:lpstr> Николай Гумилёв («Память») </vt:lpstr>
      <vt:lpstr>Александре Блок  «Коршун» (1916) </vt:lpstr>
      <vt:lpstr>Сергей Есенин  Молитва матери, &lt;1914&gt; </vt:lpstr>
      <vt:lpstr>Александр Михайлович Гликберг Псевдоним: Саша Чёрный.</vt:lpstr>
      <vt:lpstr>В. Маяковский «Вам! </vt:lpstr>
      <vt:lpstr> Валерий Яковлевич Брюсов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мировая война  в жизни и творчестве поэтов      Серебряного века.</dc:title>
  <dc:creator>Stepen</dc:creator>
  <cp:lastModifiedBy>Stepen</cp:lastModifiedBy>
  <cp:revision>12</cp:revision>
  <dcterms:created xsi:type="dcterms:W3CDTF">2014-05-10T19:11:24Z</dcterms:created>
  <dcterms:modified xsi:type="dcterms:W3CDTF">2014-05-10T21:11:07Z</dcterms:modified>
</cp:coreProperties>
</file>