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275" autoAdjust="0"/>
  </p:normalViewPr>
  <p:slideViewPr>
    <p:cSldViewPr>
      <p:cViewPr varScale="1">
        <p:scale>
          <a:sx n="91" d="100"/>
          <a:sy n="91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8002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План конспект занятия по лепке</a:t>
            </a:r>
            <a:endParaRPr lang="ru-RU" sz="6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904856" cy="10801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Цветок фиалка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627784" y="5157192"/>
            <a:ext cx="3816424" cy="1224136"/>
          </a:xfrm>
          <a:prstGeom prst="ribbon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 посмотрите, какие у вас получились красивые фиалки. Эти цветочки похожи нате цветы, которые мы видели в лесу.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-Ребята, давайте эти цветочки подарим лесным жителям.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 лесным жителям очень понравились ваши цветочки, они им очень понравились. Но они пришли не пустыми руками, у них для вас есть сюрприз сладкий.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-Ребята, давайте нашим лесным жителям скажем спасибо и до свидание.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теперь мы садимся на наш волшебный ковер и возвращаемся в группу.</a:t>
            </a: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раблин Максим\YandexDisk\Documents\Настя\Новая папка\откр.урок лепка ср.гр\DP_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28638" y="28575"/>
            <a:ext cx="10202863" cy="6800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Особенности лепки и её влияние на развитие ребёнка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Лепка - это один из видов изобразительного творчества, в котором из пластических материалов создаются объёмные (иногда рельефные) образы и целые композиции. Техника лепки богата и разнообразна, но при этом доступна даже маленьким детям.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Лепка даёт удивительную возможность моделировать мир и своё представление о нём в пространственно-пластичных образах. Каждый ребёнок может создать свой собственный маленький пластилиновый или глиняный мир, но как настоящий! Вот почему с пластилиновыми игрушками так хорошо играть и ставить маленькие спектакли. Вспомните пластилиновые мультфильмы!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Лепка - самый осязаемый вид художественного творчества. Ребёнок не только видит то, что создал, но и трогает, берёт в руки и по мере необходимости изменяет. Основным инструментом в лепке является рука (вернее, обе руки), следовательно, уровень умения зависит от владения собственными руками, а не кисточкой, карандашом или ножницами. С этой точки зрения технику лепки можно оценить как самую безыскусственную и наиболее доступную для самостоятельного освоения. Из одного комка пластилина можно создавать бесконечное множество образов, каждый раз находить новые варианты и способы, даже без участия педагогов и родителей. А если материала достаточно, и рядом есть умелый и в то же время деликатный взрослый, который вовремя поможет и поддержит, лепка становится любимым занятием на долгие годы.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раблин Максим\YandexDisk\Documents\Настя\Новая папка\откр.урок лепка ср.гр\DP_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635125" y="-709613"/>
            <a:ext cx="12414250" cy="827722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Занятия лепкой комплексно воздействуют на развитие ребёнка: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повышают сенсорную чувствительность, т.е. способствуют тонкому восприятию формы, фактуры, цвета, веса, пластики;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развивают воображение, пространственное мышление, общую ручную умелость, мелкую моторику;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синхронизируют работу обеих рук;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формируют умение планировать работу по реализации замысла, предвидеть результат и достигать его; при необходимости вносить коррективы в первоначальный замысел.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532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самое важное и ценное заключается в том, что лепка наряду с другими видами изобразительного искусства развивает ребёнка эстетически. Он учится видеть, чувствовать, оценивать и созидать по законам красоты.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Лыкова И.А., кандидат педагогических наук. "Лепим с мамой. Азбука лепки. Учебно-методическое пособие для детского художественного творчества"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раблин Максим\YandexDisk\Documents\Настя\Новая папка\откр.урок лепка ср.гр\DP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1. Закрепить названия цветов;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2. Научить детей лепить цветы фиалки: отщипываем от большого куска пластилина маленький кусочек, скатываем его, получается шарик, расплющиваем его между пальцами, таких шариков должно быть пять, от желтого куска отщипываем маленький кусочек, скатываем между пальцами и приклеиваем его в середину-это сердцевина;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3. Воспитывать у детей бережное отношение к цветам и природе.</a:t>
            </a:r>
            <a:endParaRPr lang="ru-RU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раблин Максим\YandexDisk\Documents\Настя\Новая папка\откр.урок лепка ср.гр\DP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3388" y="-2778125"/>
            <a:ext cx="8277225" cy="12414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8864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Место проведения: групповая комната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Ход занятия: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 сегодня мы с вами отправимся в увлекательное путешествие в волшебный лес. А на, чем же мы туда попадём? (Ответы детей)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Правильно ребята мы туда полетим на ковре самолёте.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Ребята, посмотрите, мы с вами прилетели на цветочную поляну, а дальше мы пойдём по лесу пешком.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-Ребята, посмотрите по сторонам нашего леса, какие здесь растут деревья? (Ответы детей: берёза, дуб, сосна… .)</a:t>
            </a:r>
            <a:endParaRPr lang="ru-RU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Ребята посмотрите нас, встречают лесные звери. Кто же нас встречает? (Ответы детей: белка, заяц, медведь)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 давайте покормим наших лесных жителей, чтобы они нам помогли дойти до цветочной поляны.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 вот мы и пришли на цветочную поляну, посмотрите как здесь много разных, красивых цветов и среди них есть и фиалка. Давайте рассмотрим все цветы.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-Ребята посмотрите, здесь растут разноцветные фиалки:- Никита какого цвета эта фиалка (голубого… А какие же здесь еще растут цветы, кроме фиалок? (колокольчики, васильки, ромашки)</a:t>
            </a:r>
            <a:endParaRPr lang="ru-RU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Ребята, а сейчас цветочки хотят с вами поиграть в игру «Собери букет»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Цветочкам понравилось с вами играть.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-А сейчас мы с вами слепим фиалки красивые, разноцветные для наших лесных жителей и подарим им.</a:t>
            </a:r>
          </a:p>
          <a:p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Ребята посмотрите, как я буду лепить фиалку: отщипываем от большого куска пластилина маленький кусочек, скатываем его, получается шарик, расплющиваем его между пальцами, таких шариков должно быть пять, от желтого куска отщипываем маленький кусочек, скатываем между пальцами и приклеиваем его в середину-это сердцевина;</a:t>
            </a:r>
            <a:endParaRPr lang="ru-RU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раблин Максим\YandexDisk\Documents\Настя\Новая папка\откр.урок лепка ср.гр\DP_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635125" y="-709613"/>
            <a:ext cx="12414250" cy="8277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раблин Максим\YandexDisk\Documents\Настя\Новая папка\откр.урок лепка ср.гр\DP_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635125" y="-709613"/>
            <a:ext cx="12414250" cy="8277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810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План конспект занятия по лепке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конспект занятия по лепке</dc:title>
  <dc:creator>Кораблин Максим</dc:creator>
  <cp:lastModifiedBy>Кораблин Максим</cp:lastModifiedBy>
  <cp:revision>10</cp:revision>
  <dcterms:created xsi:type="dcterms:W3CDTF">2014-05-11T17:03:54Z</dcterms:created>
  <dcterms:modified xsi:type="dcterms:W3CDTF">2014-05-11T18:45:56Z</dcterms:modified>
</cp:coreProperties>
</file>