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740DE-08E1-4A48-A751-ECECEBEDDBF8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B12FA-1122-45F3-A898-054593EBB5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740DE-08E1-4A48-A751-ECECEBEDDBF8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B12FA-1122-45F3-A898-054593EBB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740DE-08E1-4A48-A751-ECECEBEDDBF8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B12FA-1122-45F3-A898-054593EBB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740DE-08E1-4A48-A751-ECECEBEDDBF8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B12FA-1122-45F3-A898-054593EBB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740DE-08E1-4A48-A751-ECECEBEDDBF8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B12FA-1122-45F3-A898-054593EBB5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740DE-08E1-4A48-A751-ECECEBEDDBF8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B12FA-1122-45F3-A898-054593EBB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740DE-08E1-4A48-A751-ECECEBEDDBF8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B12FA-1122-45F3-A898-054593EBB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740DE-08E1-4A48-A751-ECECEBEDDBF8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B12FA-1122-45F3-A898-054593EBB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740DE-08E1-4A48-A751-ECECEBEDDBF8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B12FA-1122-45F3-A898-054593EBB52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740DE-08E1-4A48-A751-ECECEBEDDBF8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B12FA-1122-45F3-A898-054593EBB5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D740DE-08E1-4A48-A751-ECECEBEDDBF8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EB12FA-1122-45F3-A898-054593EBB5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D740DE-08E1-4A48-A751-ECECEBEDDBF8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CEB12FA-1122-45F3-A898-054593EBB52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Речевые и грамматические ошибки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Готовимся к ЕГЭ (А3 и А5)</a:t>
            </a:r>
          </a:p>
          <a:p>
            <a:r>
              <a:rPr lang="ru-RU" dirty="0" smtClean="0"/>
              <a:t>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Подготовила </a:t>
            </a:r>
            <a:r>
              <a:rPr lang="ru-RU" dirty="0" err="1" smtClean="0"/>
              <a:t>Мыльникова</a:t>
            </a:r>
            <a:r>
              <a:rPr lang="ru-RU" dirty="0" smtClean="0"/>
              <a:t> </a:t>
            </a:r>
            <a:r>
              <a:rPr lang="ru-RU" smtClean="0"/>
              <a:t>Марина Владимировна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Грамматические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Ошибки в построении предложения с обособленным определением (Ключевский восхищается личностью Петра, тщательно изучивший его биографию.)</a:t>
            </a:r>
          </a:p>
          <a:p>
            <a:r>
              <a:rPr lang="ru-RU" dirty="0" smtClean="0"/>
              <a:t>Ошибки в построении предложения с однородными членами (Автор рассуждает об учениках и почему они не хотят учиться.)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Грамматические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Одновременное употребление полной и краткой формы прилагательного в составном сказуемом (Жизненный путь героя тяжел и трагичный).</a:t>
            </a:r>
          </a:p>
          <a:p>
            <a:r>
              <a:rPr lang="ru-RU" dirty="0" smtClean="0"/>
              <a:t>Ошибки в построении сложного предложения ( Паустовский пишет, что маленький дом заслуживает описания, в котором он живет.)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Грамматические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Смещение прямой и косвенной речи  ( М.Салтыков-Щедрин писал, что «я люблю Россию до боли сердечной».)</a:t>
            </a:r>
          </a:p>
          <a:p>
            <a:r>
              <a:rPr lang="ru-RU" dirty="0" smtClean="0"/>
              <a:t>Нарушение границ предложения (Наш язык – это важнейшая часть нашего общего поведения в жизни. Так как по речи человека мы легко можем судить о степени его интеллигентности.)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речевые и грамматические ошибки.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Я очень сожалею за случившееся.</a:t>
            </a:r>
          </a:p>
          <a:p>
            <a:r>
              <a:rPr lang="ru-RU" dirty="0" smtClean="0"/>
              <a:t> Наша группа была сплоченная, дружна.</a:t>
            </a:r>
          </a:p>
          <a:p>
            <a:r>
              <a:rPr lang="ru-RU" dirty="0" smtClean="0"/>
              <a:t>Произведя ряд расчетов, задача была решена.</a:t>
            </a:r>
          </a:p>
          <a:p>
            <a:r>
              <a:rPr lang="ru-RU" dirty="0" smtClean="0"/>
              <a:t>Не все хотят оплачивать за услуги, которые государство предоставляет населению.</a:t>
            </a:r>
          </a:p>
          <a:p>
            <a:r>
              <a:rPr lang="ru-RU" dirty="0" smtClean="0"/>
              <a:t> Она взяла его под руку и сказала, что вы лучший из людей, которых я знала в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речевые и грамматические ошибки.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Ему было не совсем удобно докладывать всего того, что говорили подчиненные. </a:t>
            </a:r>
          </a:p>
          <a:p>
            <a:r>
              <a:rPr lang="ru-RU" dirty="0" smtClean="0"/>
              <a:t>Певица призналась, что ничего не может одеть на себя из своего гардероба, потому что поправилась.</a:t>
            </a:r>
          </a:p>
          <a:p>
            <a:r>
              <a:rPr lang="ru-RU" dirty="0" smtClean="0"/>
              <a:t>Урожай в этом году собрали отменный – более четыреста пятидесяти тонн зерна.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речевые и грамматические ошибки.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журнале опубликована рецензия о его последней книге.</a:t>
            </a:r>
          </a:p>
          <a:p>
            <a:r>
              <a:rPr lang="ru-RU" dirty="0" smtClean="0"/>
              <a:t>По окончанию урока все направились к выходу.</a:t>
            </a:r>
          </a:p>
          <a:p>
            <a:r>
              <a:rPr lang="ru-RU" dirty="0" smtClean="0"/>
              <a:t>Только духовно развитый человек может видеть и наслаждаться красотой природы.</a:t>
            </a:r>
          </a:p>
          <a:p>
            <a:r>
              <a:rPr lang="ru-RU" dirty="0" smtClean="0"/>
              <a:t>С зала неслись выкрики, шум, топот.</a:t>
            </a:r>
          </a:p>
          <a:p>
            <a:r>
              <a:rPr lang="ru-RU" dirty="0" smtClean="0"/>
              <a:t>Учитель убеждал меня о том, что я должен выступать на конференции.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Речевые ошибки</a:t>
            </a:r>
            <a:br>
              <a:rPr lang="ru-RU" sz="3600" b="1" dirty="0" smtClean="0"/>
            </a:br>
            <a:r>
              <a:rPr lang="ru-RU" sz="3600" b="1" dirty="0" smtClean="0"/>
              <a:t>Нарушение лексической сочетаемости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Катерина оказала протест против «темного царства». (оказала сопротивление, выразила протест, выступила с протестом)</a:t>
            </a:r>
          </a:p>
          <a:p>
            <a:r>
              <a:rPr lang="ru-RU" dirty="0" smtClean="0"/>
              <a:t>Преклонить голову, склонить колени (склонить голову, преклонить колени)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Нарушение лексической сочетаемости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Старое, умирающее страстно сопротивляется новому.</a:t>
            </a:r>
          </a:p>
          <a:p>
            <a:r>
              <a:rPr lang="ru-RU" dirty="0" smtClean="0"/>
              <a:t>В душе князя Андрея пробуждается новый идеал: он уходит в государственную деятельность.</a:t>
            </a:r>
          </a:p>
          <a:p>
            <a:r>
              <a:rPr lang="ru-RU" dirty="0" smtClean="0"/>
              <a:t>Бородинская битва вскрыла то лучшее, что было в князе Андрее.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Речевая избыточность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Катерина заранее предчувствует свою гибель.</a:t>
            </a:r>
          </a:p>
          <a:p>
            <a:r>
              <a:rPr lang="ru-RU" dirty="0" smtClean="0"/>
              <a:t>Жители города Калинова живут однообразной, безрадостной жизнью.</a:t>
            </a:r>
          </a:p>
          <a:p>
            <a:r>
              <a:rPr lang="ru-RU" dirty="0" smtClean="0"/>
              <a:t>Главная суть, ценные сокровища, вернуться обратно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Неточность словоупотребления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Чацкий особенно глубоко выступает против крепостников. (страстно)</a:t>
            </a:r>
          </a:p>
          <a:p>
            <a:r>
              <a:rPr lang="ru-RU" dirty="0" smtClean="0"/>
              <a:t>Писатель посвятил это стихотворение матери.</a:t>
            </a:r>
          </a:p>
          <a:p>
            <a:r>
              <a:rPr lang="ru-RU" dirty="0" smtClean="0"/>
              <a:t>Я люблю перечитывать отрывки из творчества Гоголя.</a:t>
            </a:r>
          </a:p>
          <a:p>
            <a:r>
              <a:rPr lang="ru-RU" dirty="0" smtClean="0"/>
              <a:t>Алеша безропотно переносил все тяжести жизни.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Грамматические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Ошибки в образовании форм существительного ( пять килограмм апельсин и помидор; мой мозоль; моё день рожденье)</a:t>
            </a:r>
          </a:p>
          <a:p>
            <a:r>
              <a:rPr lang="ru-RU" dirty="0" smtClean="0"/>
              <a:t>Ошибки в образовании форм прилагательного ( более грамотнее; самый интереснейший)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Грамматические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Ошибки в образовании форм местоимений (около его; </a:t>
            </a:r>
            <a:r>
              <a:rPr lang="ru-RU" dirty="0" err="1" smtClean="0"/>
              <a:t>ихний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Ошибки в образовании форм глаголов (</a:t>
            </a:r>
            <a:r>
              <a:rPr lang="ru-RU" dirty="0" err="1" smtClean="0"/>
              <a:t>победю</a:t>
            </a:r>
            <a:r>
              <a:rPr lang="ru-RU" dirty="0" smtClean="0"/>
              <a:t>, </a:t>
            </a:r>
            <a:r>
              <a:rPr lang="ru-RU" dirty="0" err="1" smtClean="0"/>
              <a:t>ляжьте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Ошибки в образовании форм числительного (обеих берегов; пятеро девушек)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Грамматические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Нарушение согласования (По словам историка В.Ключевского, называвшем Петра </a:t>
            </a:r>
            <a:r>
              <a:rPr lang="en-US" dirty="0" smtClean="0"/>
              <a:t>I</a:t>
            </a:r>
            <a:r>
              <a:rPr lang="ru-RU" dirty="0" smtClean="0"/>
              <a:t> «работником на троне», царь был необыкновенно трудолюбивым человеком.</a:t>
            </a:r>
          </a:p>
          <a:p>
            <a:r>
              <a:rPr lang="ru-RU" dirty="0" smtClean="0"/>
              <a:t>Нарушение управления (Лихачев немало времени уделял на духовно-нравственное воспитание.)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Грамматические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Нарушение связи между подлежащим и сказуемым (Заметка написана простым и понятным языком и посвящено актуальным проблемам взаимоотношения людей.)</a:t>
            </a:r>
          </a:p>
          <a:p>
            <a:r>
              <a:rPr lang="ru-RU" dirty="0" smtClean="0"/>
              <a:t>Ошибки в построении предложения с обособленным обстоятельством (Прочитав этот текст, разные мысли посетили меня.)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582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Речевые и грамматические ошибки</vt:lpstr>
      <vt:lpstr>Речевые ошибки Нарушение лексической сочетаемости</vt:lpstr>
      <vt:lpstr>Нарушение лексической сочетаемости</vt:lpstr>
      <vt:lpstr>Речевая избыточность</vt:lpstr>
      <vt:lpstr>Неточность словоупотребления</vt:lpstr>
      <vt:lpstr>Грамматические ошибки</vt:lpstr>
      <vt:lpstr>Грамматические ошибки</vt:lpstr>
      <vt:lpstr>Грамматические ошибки</vt:lpstr>
      <vt:lpstr>Грамматические ошибки</vt:lpstr>
      <vt:lpstr>Грамматические ошибки</vt:lpstr>
      <vt:lpstr>Грамматические ошибки</vt:lpstr>
      <vt:lpstr>Грамматические ошибки</vt:lpstr>
      <vt:lpstr>Найти речевые и грамматические ошибки.</vt:lpstr>
      <vt:lpstr>Найти речевые и грамматические ошибки.</vt:lpstr>
      <vt:lpstr>Найти речевые и грамматические ошибки.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2</cp:revision>
  <dcterms:created xsi:type="dcterms:W3CDTF">2014-04-14T14:21:15Z</dcterms:created>
  <dcterms:modified xsi:type="dcterms:W3CDTF">2014-04-14T14:34:07Z</dcterms:modified>
</cp:coreProperties>
</file>