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B85E996-64F2-447A-876B-CB8C64B2E49F}" type="datetimeFigureOut">
              <a:rPr lang="ru-RU" smtClean="0"/>
              <a:pPr/>
              <a:t>18.07.2014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21E9604-E2CF-4FA9-AA44-B53356F340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5E996-64F2-447A-876B-CB8C64B2E49F}" type="datetimeFigureOut">
              <a:rPr lang="ru-RU" smtClean="0"/>
              <a:pPr/>
              <a:t>18.07.2014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E9604-E2CF-4FA9-AA44-B53356F340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B85E996-64F2-447A-876B-CB8C64B2E49F}" type="datetimeFigureOut">
              <a:rPr lang="ru-RU" smtClean="0"/>
              <a:pPr/>
              <a:t>18.07.2014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21E9604-E2CF-4FA9-AA44-B53356F340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5E996-64F2-447A-876B-CB8C64B2E49F}" type="datetimeFigureOut">
              <a:rPr lang="ru-RU" smtClean="0"/>
              <a:pPr/>
              <a:t>18.07.2014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21E9604-E2CF-4FA9-AA44-B53356F340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5E996-64F2-447A-876B-CB8C64B2E49F}" type="datetimeFigureOut">
              <a:rPr lang="ru-RU" smtClean="0"/>
              <a:pPr/>
              <a:t>18.07.2014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21E9604-E2CF-4FA9-AA44-B53356F340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B85E996-64F2-447A-876B-CB8C64B2E49F}" type="datetimeFigureOut">
              <a:rPr lang="ru-RU" smtClean="0"/>
              <a:pPr/>
              <a:t>18.07.2014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21E9604-E2CF-4FA9-AA44-B53356F340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B85E996-64F2-447A-876B-CB8C64B2E49F}" type="datetimeFigureOut">
              <a:rPr lang="ru-RU" smtClean="0"/>
              <a:pPr/>
              <a:t>18.07.2014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21E9604-E2CF-4FA9-AA44-B53356F340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5E996-64F2-447A-876B-CB8C64B2E49F}" type="datetimeFigureOut">
              <a:rPr lang="ru-RU" smtClean="0"/>
              <a:pPr/>
              <a:t>18.07.2014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21E9604-E2CF-4FA9-AA44-B53356F340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5E996-64F2-447A-876B-CB8C64B2E49F}" type="datetimeFigureOut">
              <a:rPr lang="ru-RU" smtClean="0"/>
              <a:pPr/>
              <a:t>18.07.2014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21E9604-E2CF-4FA9-AA44-B53356F340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5E996-64F2-447A-876B-CB8C64B2E49F}" type="datetimeFigureOut">
              <a:rPr lang="ru-RU" smtClean="0"/>
              <a:pPr/>
              <a:t>18.07.2014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21E9604-E2CF-4FA9-AA44-B53356F340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B85E996-64F2-447A-876B-CB8C64B2E49F}" type="datetimeFigureOut">
              <a:rPr lang="ru-RU" smtClean="0"/>
              <a:pPr/>
              <a:t>18.07.2014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21E9604-E2CF-4FA9-AA44-B53356F340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B85E996-64F2-447A-876B-CB8C64B2E49F}" type="datetimeFigureOut">
              <a:rPr lang="ru-RU" smtClean="0"/>
              <a:pPr/>
              <a:t>18.07.2014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21E9604-E2CF-4FA9-AA44-B53356F340A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ic.academic.ru/dic.nsf/enc1p/18730" TargetMode="External"/><Relationship Id="rId2" Type="http://schemas.openxmlformats.org/officeDocument/2006/relationships/hyperlink" Target="http://dic.academic.ru/dic.nsf/enc1p/4409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ic.academic.ru/dic.nsf/enc3p/236778" TargetMode="External"/><Relationship Id="rId2" Type="http://schemas.openxmlformats.org/officeDocument/2006/relationships/hyperlink" Target="http://dic.academic.ru/dic.nsf/ushakov/96210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dic.academic.ru/dic.nsf/ruwiki/1317402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dic.academic.ru/dic.nsf/enc3p/252454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dic.academic.ru/dic.nsf/ushakov/851506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dic.academic.ru/dic.nsf/ushakov/91949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500174"/>
            <a:ext cx="8072494" cy="2571768"/>
          </a:xfrm>
        </p:spPr>
        <p:txBody>
          <a:bodyPr>
            <a:prstTxWarp prst="textStop">
              <a:avLst/>
            </a:prstTxWarp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10700" b="1" cap="none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 </a:t>
            </a:r>
            <a:r>
              <a:rPr lang="ru-RU" sz="10700" b="1" cap="none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 </a:t>
            </a:r>
            <a:r>
              <a:rPr lang="ru-RU" sz="10700" b="1" cap="none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</a:t>
            </a:r>
            <a:r>
              <a:rPr lang="ru-RU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5300" b="1" cap="none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ЗНАЕШЬ ли ты русский язык?</a:t>
            </a:r>
            <a:endParaRPr lang="ru-RU" b="1" cap="none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71472" y="857232"/>
            <a:ext cx="8286808" cy="3571900"/>
          </a:xfrm>
        </p:spPr>
        <p:txBody>
          <a:bodyPr>
            <a:normAutofit/>
          </a:bodyPr>
          <a:lstStyle/>
          <a:p>
            <a:r>
              <a:rPr lang="ru-RU" sz="6600" dirty="0" smtClean="0"/>
              <a:t>Спасибо</a:t>
            </a:r>
            <a:br>
              <a:rPr lang="ru-RU" sz="6600" dirty="0" smtClean="0"/>
            </a:br>
            <a:r>
              <a:rPr lang="ru-RU" sz="6600" dirty="0" smtClean="0"/>
              <a:t>за </a:t>
            </a:r>
            <a:br>
              <a:rPr lang="ru-RU" sz="6600" dirty="0" smtClean="0"/>
            </a:br>
            <a:r>
              <a:rPr lang="ru-RU" sz="6600" dirty="0" smtClean="0"/>
              <a:t>участие!</a:t>
            </a:r>
            <a:endParaRPr lang="ru-RU" sz="66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1 конкурс      </a:t>
            </a:r>
            <a:r>
              <a:rPr lang="ru-RU" dirty="0" smtClean="0"/>
              <a:t>Фразеологизмы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ФРАЗЕОЛОГИЗМ-устойчивое</a:t>
            </a:r>
            <a:r>
              <a:rPr lang="ru-RU" dirty="0" smtClean="0"/>
              <a:t> </a:t>
            </a:r>
            <a:r>
              <a:rPr lang="ru-RU" u="sng" dirty="0" smtClean="0">
                <a:hlinkClick r:id="rId2"/>
              </a:rPr>
              <a:t>словосочетание</a:t>
            </a:r>
            <a:r>
              <a:rPr lang="ru-RU" dirty="0" smtClean="0"/>
              <a:t>, </a:t>
            </a:r>
            <a:r>
              <a:rPr lang="ru-RU" u="sng" dirty="0" smtClean="0">
                <a:hlinkClick r:id="rId3"/>
              </a:rPr>
              <a:t>значение</a:t>
            </a:r>
            <a:r>
              <a:rPr lang="ru-RU" u="sng" dirty="0" smtClean="0"/>
              <a:t> </a:t>
            </a:r>
            <a:r>
              <a:rPr lang="ru-RU" dirty="0" smtClean="0"/>
              <a:t>которого </a:t>
            </a:r>
            <a:r>
              <a:rPr lang="ru-RU" dirty="0" err="1" smtClean="0"/>
              <a:t>невыводимо</a:t>
            </a:r>
            <a:r>
              <a:rPr lang="ru-RU" dirty="0" smtClean="0"/>
              <a:t> из значений составляющих его компонентов, например: "собаку съесть" (быть знатоком в каком-либо деле, иметь большой навык, опыт в чем-либо).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2 конкурс </a:t>
            </a:r>
            <a:r>
              <a:rPr lang="ru-RU" dirty="0" smtClean="0"/>
              <a:t>Пословицы и поговорки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400" b="1" u="sng" dirty="0" smtClean="0">
                <a:hlinkClick r:id="rId2"/>
              </a:rPr>
              <a:t>ПОСЛОВИЦА</a:t>
            </a:r>
            <a:r>
              <a:rPr lang="ru-RU" sz="2400" dirty="0" smtClean="0"/>
              <a:t> —  краткое образное законченное изречение, обычно ритмичное по форме, с назидательным смыслом (Поспешишь - людей насмешишь).</a:t>
            </a:r>
          </a:p>
          <a:p>
            <a:r>
              <a:rPr lang="ru-RU" b="1" u="sng" dirty="0" smtClean="0">
                <a:hlinkClick r:id="rId3"/>
              </a:rPr>
              <a:t/>
            </a:r>
            <a:br>
              <a:rPr lang="ru-RU" b="1" u="sng" dirty="0" smtClean="0">
                <a:hlinkClick r:id="rId3"/>
              </a:rPr>
            </a:br>
            <a:r>
              <a:rPr lang="ru-RU" sz="2400" b="1" u="sng" dirty="0" smtClean="0">
                <a:hlinkClick r:id="rId3"/>
              </a:rPr>
              <a:t>ПОГОВОРКА</a:t>
            </a:r>
            <a:r>
              <a:rPr lang="ru-RU" sz="2400" dirty="0" smtClean="0"/>
              <a:t> — образное выражение, оборот речи, метко определяющий какое - либо явление жизни; в отличие от пословицы лишена обобщающего поучительного смысла</a:t>
            </a:r>
          </a:p>
          <a:p>
            <a:pPr>
              <a:buNone/>
            </a:pPr>
            <a:r>
              <a:rPr lang="ru-RU" sz="2400" dirty="0" smtClean="0"/>
              <a:t> ( Семь пятниц на неделе 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3 конкурс         </a:t>
            </a:r>
            <a:r>
              <a:rPr lang="ru-RU" dirty="0" smtClean="0"/>
              <a:t>Шарады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 </a:t>
            </a:r>
            <a:r>
              <a:rPr lang="ru-RU" sz="2400" dirty="0" smtClean="0"/>
              <a:t>ШАРАДА - загадка, в которой загаданное слово состоит из нескольких составных частей, каждая из которых представляет собою отдельное слово (фа – соль).</a:t>
            </a:r>
          </a:p>
          <a:p>
            <a:pPr>
              <a:buNone/>
            </a:pPr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4 конкурс                   </a:t>
            </a:r>
            <a:r>
              <a:rPr lang="ru-RU" dirty="0" smtClean="0"/>
              <a:t>Анаграммы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sz="2800" b="1" dirty="0" smtClean="0"/>
          </a:p>
          <a:p>
            <a:endParaRPr lang="ru-RU" sz="2800" b="1" dirty="0" smtClean="0"/>
          </a:p>
          <a:p>
            <a:r>
              <a:rPr lang="ru-RU" sz="2800" b="1" dirty="0" smtClean="0"/>
              <a:t>АНАГРА́ММА</a:t>
            </a:r>
            <a:r>
              <a:rPr lang="ru-RU" sz="2800" dirty="0" smtClean="0"/>
              <a:t> – чтение </a:t>
            </a:r>
            <a:r>
              <a:rPr lang="ru-RU" sz="2800" dirty="0" err="1" smtClean="0"/>
              <a:t>справа-налево</a:t>
            </a:r>
            <a:r>
              <a:rPr lang="ru-RU" sz="2800" dirty="0" smtClean="0"/>
              <a:t> или  перестановка букв, посредством которых из одного слова составляется другое (сон - нос, ров - вор, ласка – скала).</a:t>
            </a:r>
          </a:p>
          <a:p>
            <a:pPr>
              <a:buNone/>
            </a:pPr>
            <a:r>
              <a:rPr lang="ru-RU" sz="2800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4 конкурс                     </a:t>
            </a:r>
            <a:r>
              <a:rPr lang="ru-RU" dirty="0" err="1" smtClean="0"/>
              <a:t>Метаграммы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sz="2800" b="1" u="sng" dirty="0" smtClean="0">
              <a:hlinkClick r:id="rId2"/>
            </a:endParaRPr>
          </a:p>
          <a:p>
            <a:endParaRPr lang="ru-RU" sz="2800" b="1" u="sng" dirty="0" smtClean="0">
              <a:hlinkClick r:id="rId2"/>
            </a:endParaRPr>
          </a:p>
          <a:p>
            <a:r>
              <a:rPr lang="ru-RU" sz="2800" b="1" u="sng" dirty="0" err="1" smtClean="0">
                <a:hlinkClick r:id="rId2"/>
              </a:rPr>
              <a:t>Метаграммы</a:t>
            </a:r>
            <a:r>
              <a:rPr lang="ru-RU" sz="2800" dirty="0" smtClean="0"/>
              <a:t> - разновидность шарад, загадок, в которых зашифрованы слова, различающиеся одной буквой или звуком (коса – роса, мука – рука).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6 конкурс                             </a:t>
            </a:r>
            <a:r>
              <a:rPr lang="ru-RU" dirty="0" smtClean="0"/>
              <a:t>Ребусы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b="1" u="sng" dirty="0" smtClean="0">
                <a:hlinkClick r:id="rId2"/>
              </a:rPr>
              <a:t>  РЕБУС</a:t>
            </a:r>
            <a:r>
              <a:rPr lang="ru-RU" dirty="0" smtClean="0"/>
              <a:t> —  загадка, в которой разгадываемые слова или выражения даны в виде рисунков в сочетании с буквами и некоторыми другими знаками </a:t>
            </a:r>
          </a:p>
          <a:p>
            <a:endParaRPr lang="ru-RU" dirty="0"/>
          </a:p>
        </p:txBody>
      </p:sp>
      <p:pic>
        <p:nvPicPr>
          <p:cNvPr id="4" name="Рисунок 3" descr="Ребусы по русскому языку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7686" y="3857628"/>
            <a:ext cx="3714776" cy="1857388"/>
          </a:xfrm>
          <a:prstGeom prst="rect">
            <a:avLst/>
          </a:prstGeom>
          <a:noFill/>
          <a:ln w="9525" cmpd="sng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5" name="Рисунок 4" descr="Ребусы по русскому языку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48" y="3786190"/>
            <a:ext cx="3357586" cy="192882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7 конкурс                      </a:t>
            </a:r>
            <a:r>
              <a:rPr lang="ru-RU" dirty="0" smtClean="0"/>
              <a:t>Логогрифы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b="1" u="sng" dirty="0" smtClean="0">
              <a:hlinkClick r:id="rId2"/>
            </a:endParaRPr>
          </a:p>
          <a:p>
            <a:r>
              <a:rPr lang="ru-RU" b="1" u="sng" dirty="0" smtClean="0">
                <a:hlinkClick r:id="rId2"/>
              </a:rPr>
              <a:t>ЛОГОГРИФ</a:t>
            </a:r>
            <a:r>
              <a:rPr lang="en-US" dirty="0" smtClean="0"/>
              <a:t> —  </a:t>
            </a:r>
            <a:r>
              <a:rPr lang="ru-RU" dirty="0" smtClean="0"/>
              <a:t>род загадки, в которой, посредством различных комбинаций букв, из какого - </a:t>
            </a:r>
            <a:r>
              <a:rPr lang="ru-RU" dirty="0" err="1" smtClean="0"/>
              <a:t>нибудь</a:t>
            </a:r>
            <a:r>
              <a:rPr lang="ru-RU" dirty="0" smtClean="0"/>
              <a:t> загаданного слова создаются новые слова, которые нужно отгадывать (ель-мель).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8 конкурс                       </a:t>
            </a:r>
            <a:r>
              <a:rPr lang="ru-RU" dirty="0" smtClean="0"/>
              <a:t>Палиндромы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b="1" u="sng" dirty="0" smtClean="0">
              <a:hlinkClick r:id="rId2"/>
            </a:endParaRPr>
          </a:p>
          <a:p>
            <a:endParaRPr lang="ru-RU" b="1" u="sng" smtClean="0">
              <a:hlinkClick r:id="rId2"/>
            </a:endParaRPr>
          </a:p>
          <a:p>
            <a:r>
              <a:rPr lang="ru-RU" b="1" u="sng" smtClean="0">
                <a:hlinkClick r:id="rId2"/>
              </a:rPr>
              <a:t>ПАЛИНДРОМ</a:t>
            </a:r>
            <a:r>
              <a:rPr lang="ru-RU" dirty="0" smtClean="0"/>
              <a:t> — стихотворение или фраза, читающиеся одинаково и с начала и с конца</a:t>
            </a:r>
          </a:p>
          <a:p>
            <a:pPr>
              <a:buNone/>
            </a:pPr>
            <a:r>
              <a:rPr lang="ru-RU" dirty="0" smtClean="0"/>
              <a:t>      ( Цени     в    себе    свинец! 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70</TotalTime>
  <Words>65</Words>
  <Application>Microsoft Office PowerPoint</Application>
  <PresentationFormat>Экран (4:3)</PresentationFormat>
  <Paragraphs>32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Обычная</vt:lpstr>
      <vt:lpstr>К В Н  ЗНАЕШЬ ли ты русский язык?</vt:lpstr>
      <vt:lpstr>1 конкурс      Фразеологизмы</vt:lpstr>
      <vt:lpstr>2 конкурс Пословицы и поговорки</vt:lpstr>
      <vt:lpstr>3 конкурс         Шарады</vt:lpstr>
      <vt:lpstr>4 конкурс                   Анаграммы</vt:lpstr>
      <vt:lpstr>4 конкурс                     Метаграммы</vt:lpstr>
      <vt:lpstr>6 конкурс                             Ребусы</vt:lpstr>
      <vt:lpstr>7 конкурс                      Логогрифы</vt:lpstr>
      <vt:lpstr>8 конкурс                       Палиндромы</vt:lpstr>
      <vt:lpstr>Спасибо за  участие!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 В Н  ЗНАЕШЬ ли ты русский язык?</dc:title>
  <dc:creator>Admin</dc:creator>
  <cp:lastModifiedBy>Admin</cp:lastModifiedBy>
  <cp:revision>18</cp:revision>
  <dcterms:created xsi:type="dcterms:W3CDTF">2014-02-02T16:16:23Z</dcterms:created>
  <dcterms:modified xsi:type="dcterms:W3CDTF">2014-07-18T14:09:48Z</dcterms:modified>
</cp:coreProperties>
</file>