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activeX/activeX41.xml" ContentType="application/vnd.ms-office.activeX+xml"/>
  <Override PartName="/ppt/activeX/activeX42.xml" ContentType="application/vnd.ms-office.activeX+xml"/>
  <Override PartName="/ppt/theme/theme2.xml" ContentType="application/vnd.openxmlformats-officedocument.them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6" r:id="rId4"/>
    <p:sldId id="265" r:id="rId5"/>
    <p:sldId id="257" r:id="rId6"/>
    <p:sldId id="258" r:id="rId7"/>
    <p:sldId id="259" r:id="rId8"/>
    <p:sldId id="264" r:id="rId9"/>
    <p:sldId id="263" r:id="rId10"/>
    <p:sldId id="260" r:id="rId11"/>
    <p:sldId id="268" r:id="rId12"/>
    <p:sldId id="267" r:id="rId13"/>
    <p:sldId id="261" r:id="rId14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vbaProject" Target="vbaProject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66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control" Target="../activeX/activeX2.xml"/><Relationship Id="rId7" Type="http://schemas.openxmlformats.org/officeDocument/2006/relationships/image" Target="../media/image5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13" Type="http://schemas.openxmlformats.org/officeDocument/2006/relationships/image" Target="../media/image14.wmf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12" Type="http://schemas.openxmlformats.org/officeDocument/2006/relationships/image" Target="../media/image13.wmf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11" Type="http://schemas.openxmlformats.org/officeDocument/2006/relationships/image" Target="../media/image12.wmf"/><Relationship Id="rId5" Type="http://schemas.openxmlformats.org/officeDocument/2006/relationships/control" Target="../activeX/activeX7.xml"/><Relationship Id="rId10" Type="http://schemas.openxmlformats.org/officeDocument/2006/relationships/image" Target="../media/image11.wmf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13" Type="http://schemas.openxmlformats.org/officeDocument/2006/relationships/image" Target="../media/image14.wmf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12" Type="http://schemas.openxmlformats.org/officeDocument/2006/relationships/image" Target="../media/image20.wmf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11" Type="http://schemas.openxmlformats.org/officeDocument/2006/relationships/image" Target="../media/image19.wmf"/><Relationship Id="rId5" Type="http://schemas.openxmlformats.org/officeDocument/2006/relationships/control" Target="../activeX/activeX14.xml"/><Relationship Id="rId10" Type="http://schemas.openxmlformats.org/officeDocument/2006/relationships/image" Target="../media/image18.wmf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13" Type="http://schemas.openxmlformats.org/officeDocument/2006/relationships/image" Target="../media/image14.wmf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12" Type="http://schemas.openxmlformats.org/officeDocument/2006/relationships/image" Target="../media/image26.wmf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11" Type="http://schemas.openxmlformats.org/officeDocument/2006/relationships/image" Target="../media/image25.wmf"/><Relationship Id="rId5" Type="http://schemas.openxmlformats.org/officeDocument/2006/relationships/control" Target="../activeX/activeX21.xml"/><Relationship Id="rId10" Type="http://schemas.openxmlformats.org/officeDocument/2006/relationships/image" Target="../media/image24.wmf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13" Type="http://schemas.openxmlformats.org/officeDocument/2006/relationships/image" Target="../media/image14.wmf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12" Type="http://schemas.openxmlformats.org/officeDocument/2006/relationships/image" Target="../media/image32.wmf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11" Type="http://schemas.openxmlformats.org/officeDocument/2006/relationships/image" Target="../media/image31.wmf"/><Relationship Id="rId5" Type="http://schemas.openxmlformats.org/officeDocument/2006/relationships/control" Target="../activeX/activeX28.xml"/><Relationship Id="rId10" Type="http://schemas.openxmlformats.org/officeDocument/2006/relationships/image" Target="../media/image30.wmf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18" Type="http://schemas.openxmlformats.org/officeDocument/2006/relationships/image" Target="../media/image48.wmf"/><Relationship Id="rId3" Type="http://schemas.openxmlformats.org/officeDocument/2006/relationships/control" Target="../activeX/activeX33.xml"/><Relationship Id="rId21" Type="http://schemas.openxmlformats.org/officeDocument/2006/relationships/image" Target="../media/image51.wmf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17" Type="http://schemas.openxmlformats.org/officeDocument/2006/relationships/image" Target="../media/image47.wmf"/><Relationship Id="rId2" Type="http://schemas.openxmlformats.org/officeDocument/2006/relationships/control" Target="../activeX/activeX32.xml"/><Relationship Id="rId16" Type="http://schemas.openxmlformats.org/officeDocument/2006/relationships/image" Target="../media/image46.wmf"/><Relationship Id="rId20" Type="http://schemas.openxmlformats.org/officeDocument/2006/relationships/image" Target="../media/image50.wmf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24" Type="http://schemas.openxmlformats.org/officeDocument/2006/relationships/image" Target="../media/image54.wmf"/><Relationship Id="rId5" Type="http://schemas.openxmlformats.org/officeDocument/2006/relationships/control" Target="../activeX/activeX35.xml"/><Relationship Id="rId15" Type="http://schemas.openxmlformats.org/officeDocument/2006/relationships/image" Target="../media/image45.wmf"/><Relationship Id="rId23" Type="http://schemas.openxmlformats.org/officeDocument/2006/relationships/image" Target="../media/image53.wmf"/><Relationship Id="rId10" Type="http://schemas.openxmlformats.org/officeDocument/2006/relationships/control" Target="../activeX/activeX40.xml"/><Relationship Id="rId19" Type="http://schemas.openxmlformats.org/officeDocument/2006/relationships/image" Target="../media/image49.wmf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Relationship Id="rId14" Type="http://schemas.openxmlformats.org/officeDocument/2006/relationships/image" Target="../media/image44.wmf"/><Relationship Id="rId22" Type="http://schemas.openxmlformats.org/officeDocument/2006/relationships/image" Target="../media/image52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7201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02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03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121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2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3" name="TextBox1" r:id="rId4" imgW="981000" imgH="219240"/>
        </mc:Choice>
        <mc:Fallback>
          <p:control name="TextBox1" r:id="rId4" imgW="98100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4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5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6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7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169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70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71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72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73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74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75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5193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94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95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96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97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98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99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6217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18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19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20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21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22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23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8310" name="TextBox1" r:id="rId2" imgW="981000" imgH="219240"/>
        </mc:Choice>
        <mc:Fallback>
          <p:control name="TextBox1" r:id="rId2" imgW="98100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7013"/>
                  <a:ext cx="977900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311" name="CommandButton1" r:id="rId3" imgW="5600880" imgH="800280"/>
        </mc:Choice>
        <mc:Fallback>
          <p:control name="CommandButton1" r:id="rId3" imgW="5600880" imgH="80028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1847850"/>
                  <a:ext cx="5602287" cy="7985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312" name="TextBox2" r:id="rId4" imgW="1209600" imgH="771480"/>
        </mc:Choice>
        <mc:Fallback>
          <p:control name="TextBox2" r:id="rId4" imgW="1209600" imgH="77148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3075" y="1865313"/>
                  <a:ext cx="1206500" cy="771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313" name="CommandButton2" r:id="rId5" imgW="5600880" imgH="800280"/>
        </mc:Choice>
        <mc:Fallback>
          <p:control name="CommandButton2" r:id="rId5" imgW="5600880" imgH="80028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2727325"/>
                  <a:ext cx="5602287" cy="7985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314" name="TextBox3" r:id="rId6" imgW="1209600" imgH="771480"/>
        </mc:Choice>
        <mc:Fallback>
          <p:control name="TextBox3" r:id="rId6" imgW="1209600" imgH="77148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3075" y="2744788"/>
                  <a:ext cx="1206500" cy="771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315" name="CommandButton3" r:id="rId7" imgW="5600880" imgH="800280"/>
        </mc:Choice>
        <mc:Fallback>
          <p:control name="CommandButton3" r:id="rId7" imgW="5600880" imgH="800280">
            <p:pic>
              <p:nvPicPr>
                <p:cNvPr id="0" name="Command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3614738"/>
                  <a:ext cx="5602287" cy="798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316" name="TextBox4" r:id="rId8" imgW="1209600" imgH="771480"/>
        </mc:Choice>
        <mc:Fallback>
          <p:control name="TextBox4" r:id="rId8" imgW="1209600" imgH="771480">
            <p:pic>
              <p:nvPicPr>
                <p:cNvPr id="0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3075" y="3632200"/>
                  <a:ext cx="1206500" cy="771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317" name="CommandButton4" r:id="rId9" imgW="5600880" imgH="800280"/>
        </mc:Choice>
        <mc:Fallback>
          <p:control name="CommandButton4" r:id="rId9" imgW="5600880" imgH="80028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4489450"/>
                  <a:ext cx="5602287" cy="7985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318" name="TextBox5" r:id="rId10" imgW="1209600" imgH="771480"/>
        </mc:Choice>
        <mc:Fallback>
          <p:control name="TextBox5" r:id="rId10" imgW="1209600" imgH="771480">
            <p:pic>
              <p:nvPicPr>
                <p:cNvPr id="0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3075" y="4506913"/>
                  <a:ext cx="1206500" cy="771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319" name="CommandButton5" r:id="rId11" imgW="3419640" imgH="800280"/>
        </mc:Choice>
        <mc:Fallback>
          <p:control name="CommandButton5" r:id="rId11" imgW="3419640" imgH="80028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5376863"/>
                  <a:ext cx="3419475" cy="798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320" name="CommandButton6" r:id="rId12" imgW="3419640" imgH="800280"/>
        </mc:Choice>
        <mc:Fallback>
          <p:control name="CommandButton6" r:id="rId12" imgW="3419640" imgH="80028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3750" y="5376863"/>
                  <a:ext cx="3419475" cy="798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xfrm>
            <a:off x="3736092" y="4579776"/>
            <a:ext cx="1514437" cy="55266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5</a:t>
            </a:r>
            <a:r>
              <a:rPr lang="ru-RU" sz="2800" b="1" dirty="0" smtClean="0">
                <a:solidFill>
                  <a:srgbClr val="C00000"/>
                </a:solidFill>
              </a:rPr>
              <a:t> класс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61565" y="3542156"/>
            <a:ext cx="53290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Солнечная система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2954" y="973394"/>
            <a:ext cx="84262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Правила работы с тестом. Открыть презентацию.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Работа с тестом основана на работе с макросами, поэтому при открытии презентации  появится надпись «Включить содержимое».  Необходимо нажать на кнопку «Включить содержимое».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По окончании работы с тестом нажимайте на кнопки « Количество </a:t>
            </a:r>
            <a:r>
              <a:rPr lang="ru-RU" dirty="0" err="1" smtClean="0">
                <a:solidFill>
                  <a:srgbClr val="C00000"/>
                </a:solidFill>
              </a:rPr>
              <a:t>правидьных</a:t>
            </a:r>
            <a:r>
              <a:rPr lang="ru-RU" dirty="0" smtClean="0">
                <a:solidFill>
                  <a:srgbClr val="C00000"/>
                </a:solidFill>
              </a:rPr>
              <a:t> ответов», «Количество ошибочных ответов», «Ваша оценка».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1DFE-D266-4B1E-BE38-BE1C00D2F2F2}" type="datetime1">
              <a:rPr lang="ru-RU" smtClean="0"/>
              <a:t>20.10.2014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   </a:t>
            </a:r>
            <a:r>
              <a:rPr lang="ru-RU" sz="3200" b="1" dirty="0" smtClean="0">
                <a:solidFill>
                  <a:srgbClr val="C00000"/>
                </a:solidFill>
              </a:rPr>
              <a:t>Из планет земной группы спутники имеют: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Венера и Земля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Марс и Венера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Меркурий и Марс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Земля и Марс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5290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E158-64A1-421B-A350-52E1333F9C0D}" type="datetime1">
              <a:rPr lang="ru-RU" smtClean="0"/>
              <a:t>20.10.2014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457353" y="1661651"/>
            <a:ext cx="8431007" cy="121745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marL="68580" indent="0">
              <a:buNone/>
            </a:pP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  Самая близкая к Солнцу планета: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Марс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Меркурий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Земля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Венера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03420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072F-51EC-4EB8-868A-1EE9BF243AD0}" type="datetime1">
              <a:rPr lang="ru-RU" smtClean="0"/>
              <a:t>20.10.2014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88527" y="1484927"/>
            <a:ext cx="8578491" cy="1179614"/>
          </a:xfrm>
        </p:spPr>
        <p:txBody>
          <a:bodyPr/>
          <a:lstStyle/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b="1" dirty="0" smtClean="0">
                <a:solidFill>
                  <a:srgbClr val="C00000"/>
                </a:solidFill>
              </a:rPr>
              <a:t>Самая большая планета земной группы: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Меркурий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Венера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Марс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Земля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19710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AC5D-1CE8-4B81-A758-8F62C79805B6}" type="datetime1">
              <a:rPr lang="ru-RU" smtClean="0"/>
              <a:t>20.10.2014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8148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072F-51EC-4EB8-868A-1EE9BF243AD0}" type="datetime1">
              <a:rPr lang="ru-RU" smtClean="0"/>
              <a:t>20.10.2014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01715" y="855663"/>
            <a:ext cx="5245356" cy="2172672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Вспышка света, возникающая при сгорании в земной атмосфере частичек космической пыли: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астероид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комета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метеорит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метеор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42" name="Picture 2" descr="http://img0.liveinternet.ru/images/attach/c/7/97/512/97512776_4923331_mete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716" y="904567"/>
            <a:ext cx="2576051" cy="257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06918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2BF2-57DA-4D4D-B277-B1020FEF5A27}" type="datetime1">
              <a:rPr lang="ru-RU" smtClean="0"/>
              <a:t>20.10.2014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490538" y="1140540"/>
            <a:ext cx="4396094" cy="1700520"/>
          </a:xfrm>
        </p:spPr>
        <p:txBody>
          <a:bodyPr>
            <a:normAutofit fontScale="32500" lnSpcReduction="20000"/>
          </a:bodyPr>
          <a:lstStyle/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7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Космические тела, </a:t>
            </a:r>
          </a:p>
          <a:p>
            <a:pPr marL="68580" indent="0">
              <a:buNone/>
            </a:pPr>
            <a:r>
              <a:rPr lang="ru-RU" sz="7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упавшие на поверхность </a:t>
            </a:r>
          </a:p>
          <a:p>
            <a:pPr marL="68580" indent="0">
              <a:buNone/>
            </a:pPr>
            <a:r>
              <a:rPr lang="ru-RU" sz="7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Земли:</a:t>
            </a:r>
            <a:endParaRPr lang="ru-RU" sz="7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кометы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метеоры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метеориты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астероиды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226" y="857225"/>
            <a:ext cx="2964426" cy="2290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240393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2B34-2715-4ADF-A01F-FFF743CEAFBF}" type="datetime1">
              <a:rPr lang="ru-RU" smtClean="0"/>
              <a:t>20.10.2014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00038" y="855663"/>
            <a:ext cx="3632865" cy="2329989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Неправильной формы небесные тела, «</a:t>
            </a:r>
            <a:r>
              <a:rPr lang="ru-RU" b="1" dirty="0" err="1" smtClean="0">
                <a:solidFill>
                  <a:srgbClr val="FF0000"/>
                </a:solidFill>
              </a:rPr>
              <a:t>звездоподобные</a:t>
            </a:r>
            <a:r>
              <a:rPr lang="ru-RU" b="1" dirty="0" smtClean="0">
                <a:solidFill>
                  <a:srgbClr val="FF0000"/>
                </a:solidFill>
              </a:rPr>
              <a:t>»: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кометы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астероиды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метеоры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метеориты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1266" name="Picture 2" descr="http://i.telegraph.co.uk/multimedia/archive/02121/ast_2121796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071" y="845573"/>
            <a:ext cx="4239819" cy="2653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41079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5206-7C17-410A-9789-55D27BFC7078}" type="datetime1">
              <a:rPr lang="ru-RU" smtClean="0"/>
              <a:t>20.10.2014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00038" y="855663"/>
            <a:ext cx="4793072" cy="265271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/>
              <a:t>  </a:t>
            </a:r>
            <a:r>
              <a:rPr lang="ru-RU" dirty="0"/>
              <a:t>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Небесные тела, движущиеся вокруг Солнца по вытянутым орбитам: 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Кометы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Астероиды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Метеоры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Метеориты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http://cs309322.vk.me/v309322661/7b62/WQSsoucBoU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477" y="884903"/>
            <a:ext cx="3472835" cy="260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1862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2BD5-0C2D-405D-95DE-89AA13B0FC78}" type="datetime1">
              <a:rPr lang="ru-RU" smtClean="0"/>
              <a:t>20.10.2014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00038" y="855663"/>
            <a:ext cx="4891394" cy="265271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/>
              <a:t>   </a:t>
            </a:r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Самая большая планета Солнечной системы: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Сатурн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Юпитер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Земля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Венера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3314" name="Picture 2" descr="http://nostradamustoday.org/uploads/posts/2012-06/1340713831_jupiter_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070" y="920206"/>
            <a:ext cx="3392846" cy="257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49875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11C0-8799-4CA2-BB84-2737C230DE3E}" type="datetime1">
              <a:rPr lang="ru-RU" smtClean="0"/>
              <a:t>20.10.2014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00038" y="855663"/>
            <a:ext cx="4124478" cy="26527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b="1" dirty="0" smtClean="0">
                <a:solidFill>
                  <a:srgbClr val="C00000"/>
                </a:solidFill>
              </a:rPr>
              <a:t>Своими яркими кольцами известна планета: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Марс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Сатурн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Венера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Ипитер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4338" name="Picture 2" descr="http://planete.gaia.free.fr/images/im.astro/planetes/saturn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832" y="986106"/>
            <a:ext cx="4283893" cy="253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32677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FB55-AA93-422F-BBD1-B9DEDEB1A17E}" type="datetime1">
              <a:rPr lang="ru-RU" smtClean="0"/>
              <a:t>20.10.2014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 </a:t>
            </a:r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В каком варианте указана правильная последовательность расположения планет по направлению от Солнца?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Меркурий – Венера – Земля - Марс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Меркурий – Марс – Земля - Венера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Земля – Венера – Марс - Меркурий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Меркурий – Марс – Земля - Венера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01975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62F7-5A34-488F-9D9B-F7F7BA40A790}" type="datetime1">
              <a:rPr lang="ru-RU" smtClean="0"/>
              <a:t>20.10.2014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  </a:t>
            </a:r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Ядро кометы состоит: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Из раскаленных газов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Из водяных паров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Изо льда и замерзших газов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Из железа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69569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c87884417d63afa438a4b93ae7a5af8d1553c2"/>
</p:tagLst>
</file>

<file path=ppt/theme/theme1.xml><?xml version="1.0" encoding="utf-8"?>
<a:theme xmlns:a="http://schemas.openxmlformats.org/drawingml/2006/main" name="Тема Office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220</TotalTime>
  <Words>263</Words>
  <Application>Microsoft Office PowerPoint</Application>
  <PresentationFormat>Экран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Alekc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Aleksei</dc:creator>
  <cp:lastModifiedBy>Владелец</cp:lastModifiedBy>
  <cp:revision>31</cp:revision>
  <dcterms:created xsi:type="dcterms:W3CDTF">2010-02-09T18:22:56Z</dcterms:created>
  <dcterms:modified xsi:type="dcterms:W3CDTF">2014-10-19T23:20:55Z</dcterms:modified>
</cp:coreProperties>
</file>