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2" d="100"/>
          <a:sy n="82" d="100"/>
        </p:scale>
        <p:origin x="-103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47182-B47B-49A0-BC95-49BE34412D19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2380E-D976-48D1-A8CB-7716A95E77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1F84-902B-4AF3-896D-2E3AC88D127F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56238B-0567-4F8E-A11C-1BBBD2C6BE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1F84-902B-4AF3-896D-2E3AC88D127F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238B-0567-4F8E-A11C-1BBBD2C6B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1F84-902B-4AF3-896D-2E3AC88D127F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238B-0567-4F8E-A11C-1BBBD2C6B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84E1F84-902B-4AF3-896D-2E3AC88D127F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D56238B-0567-4F8E-A11C-1BBBD2C6BE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1F84-902B-4AF3-896D-2E3AC88D127F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238B-0567-4F8E-A11C-1BBBD2C6BE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1F84-902B-4AF3-896D-2E3AC88D127F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238B-0567-4F8E-A11C-1BBBD2C6BE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238B-0567-4F8E-A11C-1BBBD2C6BE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1F84-902B-4AF3-896D-2E3AC88D127F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1F84-902B-4AF3-896D-2E3AC88D127F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238B-0567-4F8E-A11C-1BBBD2C6BE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1F84-902B-4AF3-896D-2E3AC88D127F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6238B-0567-4F8E-A11C-1BBBD2C6B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84E1F84-902B-4AF3-896D-2E3AC88D127F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56238B-0567-4F8E-A11C-1BBBD2C6BE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E1F84-902B-4AF3-896D-2E3AC88D127F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56238B-0567-4F8E-A11C-1BBBD2C6BE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84E1F84-902B-4AF3-896D-2E3AC88D127F}" type="datetimeFigureOut">
              <a:rPr lang="ru-RU" smtClean="0"/>
              <a:pPr/>
              <a:t>04.02.2012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D56238B-0567-4F8E-A11C-1BBBD2C6BE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Җитәкче: </a:t>
            </a:r>
            <a:r>
              <a:rPr lang="ru-RU" dirty="0" smtClean="0"/>
              <a:t>татар теле </a:t>
            </a:r>
            <a:r>
              <a:rPr lang="ru-RU" dirty="0" err="1" smtClean="0"/>
              <a:t>һәм әдәбияты укытучысы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Гатауллина</a:t>
            </a:r>
            <a:r>
              <a:rPr lang="ru-RU" dirty="0" smtClean="0"/>
              <a:t> </a:t>
            </a:r>
            <a:r>
              <a:rPr lang="ru-RU" dirty="0" err="1" smtClean="0"/>
              <a:t>Фидания</a:t>
            </a:r>
            <a:r>
              <a:rPr lang="ru-RU" dirty="0" smtClean="0"/>
              <a:t> </a:t>
            </a:r>
            <a:r>
              <a:rPr lang="ru-RU" dirty="0" err="1" smtClean="0"/>
              <a:t>Касыйм</a:t>
            </a:r>
            <a:r>
              <a:rPr lang="ru-RU" dirty="0" smtClean="0"/>
              <a:t> </a:t>
            </a:r>
            <a:r>
              <a:rPr lang="ru-RU" dirty="0" err="1" smtClean="0"/>
              <a:t>кызы</a:t>
            </a:r>
            <a:r>
              <a:rPr lang="ru-RU" dirty="0" smtClean="0"/>
              <a:t> </a:t>
            </a:r>
          </a:p>
          <a:p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857232"/>
            <a:ext cx="8305800" cy="1928826"/>
          </a:xfrm>
        </p:spPr>
        <p:txBody>
          <a:bodyPr/>
          <a:lstStyle/>
          <a:p>
            <a:r>
              <a:rPr lang="ru-RU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Биш</a:t>
            </a:r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6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мунчадан</a:t>
            </a:r>
            <a:r>
              <a:rPr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- </a:t>
            </a:r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b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Бишмунча</a:t>
            </a:r>
            <a:endParaRPr lang="ru-RU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0364" y="2928934"/>
            <a:ext cx="328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dirty="0" smtClean="0"/>
              <a:t>Татарстан</a:t>
            </a:r>
            <a:r>
              <a:rPr lang="en-US" dirty="0" smtClean="0"/>
              <a:t> </a:t>
            </a:r>
            <a:r>
              <a:rPr lang="ru-RU" dirty="0" err="1" smtClean="0"/>
              <a:t>Республикасы</a:t>
            </a:r>
            <a:r>
              <a:rPr lang="tt-RU" dirty="0" smtClean="0"/>
              <a:t>, Әлмәт районы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402204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1500174"/>
            <a:ext cx="6096000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8581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Бишмунча – 1737 </a:t>
            </a:r>
            <a:r>
              <a:rPr lang="ru-RU" sz="3200" dirty="0" err="1" smtClean="0"/>
              <a:t>елда</a:t>
            </a:r>
            <a:r>
              <a:rPr lang="ru-RU" sz="3200" dirty="0" smtClean="0"/>
              <a:t> нигез </a:t>
            </a:r>
            <a:r>
              <a:rPr lang="ru-RU" sz="3200" dirty="0" err="1" smtClean="0"/>
              <a:t>салынган</a:t>
            </a:r>
            <a:r>
              <a:rPr lang="ru-RU" sz="3200" dirty="0" smtClean="0"/>
              <a:t> </a:t>
            </a:r>
            <a:r>
              <a:rPr lang="ru-RU" sz="3200" dirty="0" err="1" smtClean="0"/>
              <a:t>авыл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786578" y="1571612"/>
            <a:ext cx="178595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dirty="0" smtClean="0"/>
              <a:t>Чукындырудан качып килгән 5 гаилә урманлы, сулы, таулы җирне үз итә һәм монда землянка ише өйләрдә яши башлый – шуннан “Бишмунча” дип атыйлар да инде аны.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857620" y="6286520"/>
            <a:ext cx="16761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Selam</a:t>
            </a:r>
            <a:r>
              <a:rPr lang="en-US" sz="1600" dirty="0" smtClean="0"/>
              <a:t> Corp, 2012</a:t>
            </a:r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фото 00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1428736"/>
            <a:ext cx="5657088" cy="3511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2022"/>
          </a:xfrm>
        </p:spPr>
        <p:txBody>
          <a:bodyPr>
            <a:normAutofit/>
          </a:bodyPr>
          <a:lstStyle/>
          <a:p>
            <a:r>
              <a:rPr lang="tt-RU" sz="3200" dirty="0" smtClean="0"/>
              <a:t>Төп шөгыл</a:t>
            </a:r>
            <a:r>
              <a:rPr lang="ru-RU" sz="3200" dirty="0" err="1" smtClean="0"/>
              <a:t>ь</a:t>
            </a:r>
            <a:r>
              <a:rPr lang="tt-RU" sz="3200" dirty="0" smtClean="0"/>
              <a:t>ләре – игенчелек һәм терлекчелек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429388" y="1643050"/>
            <a:ext cx="22145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dirty="0" smtClean="0"/>
              <a:t>Татар авылларына хас булганча, халык иген игү, терлек асрау белән шөгыльләнгән, каен агачыннан дегет, май да ясаган.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57620" y="6286520"/>
            <a:ext cx="16761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Selam</a:t>
            </a:r>
            <a:r>
              <a:rPr lang="en-US" sz="1600" dirty="0" smtClean="0"/>
              <a:t> Corp, 2012</a:t>
            </a:r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0F2EE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0F2EE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164</TotalTime>
  <Words>96</Words>
  <Application>Microsoft Office PowerPoint</Application>
  <PresentationFormat>Экран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Бумажная</vt:lpstr>
      <vt:lpstr>Биш мунчадан -   Бишмунча</vt:lpstr>
      <vt:lpstr>Бишмунча – 1737 елда нигез салынган авыл</vt:lpstr>
      <vt:lpstr>Төп шөгыльләре – игенчелек һәм терлекчелек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KaraHan</dc:creator>
  <cp:lastModifiedBy>KaraHan</cp:lastModifiedBy>
  <cp:revision>31</cp:revision>
  <dcterms:created xsi:type="dcterms:W3CDTF">2012-02-03T12:17:30Z</dcterms:created>
  <dcterms:modified xsi:type="dcterms:W3CDTF">2012-02-04T18:32:07Z</dcterms:modified>
</cp:coreProperties>
</file>