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7" r:id="rId4"/>
    <p:sldId id="269" r:id="rId5"/>
    <p:sldId id="270" r:id="rId6"/>
    <p:sldId id="266" r:id="rId7"/>
    <p:sldId id="271" r:id="rId8"/>
    <p:sldId id="259" r:id="rId9"/>
    <p:sldId id="256" r:id="rId10"/>
    <p:sldId id="258" r:id="rId11"/>
    <p:sldId id="260" r:id="rId12"/>
    <p:sldId id="280" r:id="rId13"/>
    <p:sldId id="281" r:id="rId14"/>
    <p:sldId id="272" r:id="rId15"/>
    <p:sldId id="273" r:id="rId16"/>
    <p:sldId id="274" r:id="rId17"/>
    <p:sldId id="275" r:id="rId18"/>
    <p:sldId id="279" r:id="rId19"/>
    <p:sldId id="257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&quot;Строение Солнечной систем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&quot;Сравнительные размеры Урана и Земл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4876" cy="40005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4071942"/>
            <a:ext cx="442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Сравнительные  размеры  Урана  </a:t>
            </a:r>
            <a:r>
              <a:rPr lang="ru-RU" sz="1400" b="1" dirty="0" smtClean="0"/>
              <a:t>и </a:t>
            </a:r>
            <a:r>
              <a:rPr lang="ru-RU" sz="1400" b="1" dirty="0" smtClean="0"/>
              <a:t>Зе</a:t>
            </a:r>
            <a:r>
              <a:rPr lang="ru-RU" sz="1600" b="1" dirty="0" smtClean="0"/>
              <a:t>м</a:t>
            </a:r>
            <a:r>
              <a:rPr lang="ru-RU" sz="1400" b="1" dirty="0" smtClean="0"/>
              <a:t>ли</a:t>
            </a:r>
            <a:endParaRPr lang="ru-RU" sz="1400" b="1" dirty="0"/>
          </a:p>
        </p:txBody>
      </p:sp>
      <p:pic>
        <p:nvPicPr>
          <p:cNvPr id="4" name="Picture 1" descr="&quot;Нептун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0"/>
            <a:ext cx="4143404" cy="4000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0694" y="4143380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Нептун</a:t>
            </a:r>
            <a:endParaRPr lang="ru-RU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&quot;Уран. Кольц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633508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Уран. Кольца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&quot;Плутон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6800" cy="4876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5214950"/>
            <a:ext cx="122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Плутон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quot;Плутон и Харон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14686"/>
            <a:ext cx="4286248" cy="36433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V="1">
            <a:off x="5500694" y="268059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Плутон и Харон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sz="5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Световой  год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– это  путь , который свет проходит за  1 год.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Скорость света – 300 000 км/сек.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300 000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60сек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60 мин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24 час.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365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=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 триллионов км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/>
          <a:lstStyle/>
          <a:p>
            <a:r>
              <a:rPr lang="ru-RU" dirty="0" smtClean="0"/>
              <a:t>Какие  утверждения  верны?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Нептун – самая маленькая  планета Солнечной  системы.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Плутон – самая  дальняя планета Солнечной  системы.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Самая  большая  планета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атурн.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 планеты – гиганты  имеют  кольца.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Большое  красное  пятно  находится на Юпитере.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планеты-гиганты  имеют  много спутников.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планеты-гиганты  имеют  твёрдую  поверхность.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Плутон – самая  маленькая  планета Солнечной системы.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Сатурн  имеет кольца.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Самая большая планета Солнечной системы – Уран.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Первой планетой, открытой с помощью  телескопа, был Уран.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Планета Плутон  была  известна ещё древним грекам.</a:t>
            </a:r>
          </a:p>
          <a:p>
            <a:pPr marL="514350" indent="-514350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 правильный  ответ.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30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1.Планета – гигант – это: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Венера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Марс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Сатурн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 Плутон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Д) Земля</a:t>
            </a: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2.Самая большая планета Солнечной системы: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Нептун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Сатурн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Юпитер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626121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3.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Самая  маленькая планета Солнечной  системы: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Нептун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Б) Уран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Плутон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Г) Меркурий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Большое Красное  пятно находится на: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А) Сатурне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Б) Нептуне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В) Юпитере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планеты были  открыты в эти годы?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1781 г.            Плутон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1846 г.            Нептун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1930 г.            Уран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Прочтите  вывод на с. 42.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 работа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19 -20  ( маленькая  тетрадь)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10 -11  ( большая  тетрадь)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утверждения верны?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b="1" dirty="0" smtClean="0"/>
              <a:t>Марс –самая  маленькая  планета  земной  группы.</a:t>
            </a:r>
          </a:p>
          <a:p>
            <a:pPr>
              <a:buAutoNum type="arabicPeriod"/>
            </a:pPr>
            <a:r>
              <a:rPr lang="ru-RU" sz="2400" b="1" dirty="0" smtClean="0"/>
              <a:t>Луна – единственный  спутник  Земли.</a:t>
            </a:r>
          </a:p>
          <a:p>
            <a:pPr>
              <a:buAutoNum type="arabicPeriod"/>
            </a:pPr>
            <a:r>
              <a:rPr lang="ru-RU" sz="2400" b="1" dirty="0" smtClean="0"/>
              <a:t>Солнечную  систему  составляют  только  планеты.</a:t>
            </a:r>
          </a:p>
          <a:p>
            <a:pPr>
              <a:buAutoNum type="arabicPeriod"/>
            </a:pPr>
            <a:r>
              <a:rPr lang="ru-RU" sz="2400" b="1" dirty="0" smtClean="0"/>
              <a:t>Ближайшая к Солнцу планета – Меркурий.</a:t>
            </a:r>
          </a:p>
          <a:p>
            <a:pPr>
              <a:buAutoNum type="arabicPeriod"/>
            </a:pPr>
            <a:r>
              <a:rPr lang="ru-RU" sz="2400" b="1" dirty="0" smtClean="0"/>
              <a:t>Меркурий  имеет  мощную  атмосферу.</a:t>
            </a:r>
          </a:p>
          <a:p>
            <a:pPr>
              <a:buAutoNum type="arabicPeriod"/>
            </a:pPr>
            <a:r>
              <a:rPr lang="ru-RU" sz="2400" b="1" dirty="0" smtClean="0"/>
              <a:t>На Венере плотная облачная  атмосфера.</a:t>
            </a:r>
          </a:p>
          <a:p>
            <a:pPr>
              <a:buAutoNum type="arabicPeriod"/>
            </a:pPr>
            <a:r>
              <a:rPr lang="ru-RU" sz="2400" b="1" dirty="0" smtClean="0"/>
              <a:t>Марс значительно  больше  Земли.</a:t>
            </a:r>
          </a:p>
          <a:p>
            <a:pPr>
              <a:buAutoNum type="arabicPeriod"/>
            </a:pPr>
            <a:r>
              <a:rPr lang="ru-RU" sz="2400" b="1" dirty="0" smtClean="0"/>
              <a:t>Только на Земле  имеется  водная  оболочка.</a:t>
            </a:r>
          </a:p>
          <a:p>
            <a:pPr>
              <a:buAutoNum type="arabicPeriod"/>
            </a:pPr>
            <a:r>
              <a:rPr lang="ru-RU" sz="2400" b="1" dirty="0" smtClean="0"/>
              <a:t>Планеты Меркурий, Венера, Марс названы в честь древних  астрономов.</a:t>
            </a:r>
          </a:p>
          <a:p>
            <a:pPr>
              <a:buAutoNum type="arabicPeriod"/>
            </a:pPr>
            <a:r>
              <a:rPr lang="ru-RU" sz="2400" b="1" dirty="0" smtClean="0"/>
              <a:t>У полюсов Марса  расположены  белые  полярные  шапки.</a:t>
            </a:r>
          </a:p>
          <a:p>
            <a:pPr>
              <a:buNone/>
            </a:pPr>
            <a:endParaRPr lang="ru-RU" sz="1600" dirty="0" smtClean="0"/>
          </a:p>
          <a:p>
            <a:pPr>
              <a:buAutoNum type="arabicPeriod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Дом. </a:t>
            </a:r>
            <a:r>
              <a:rPr lang="ru-RU" b="1" dirty="0" smtClean="0">
                <a:solidFill>
                  <a:srgbClr val="C00000"/>
                </a:solidFill>
              </a:rPr>
              <a:t>з</a:t>
            </a:r>
            <a:r>
              <a:rPr lang="ru-RU" b="1" dirty="0" smtClean="0">
                <a:solidFill>
                  <a:srgbClr val="C00000"/>
                </a:solidFill>
              </a:rPr>
              <a:t>адание.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учебник  с. 49 -32.</a:t>
            </a:r>
            <a:br>
              <a:rPr lang="ru-RU" b="1" dirty="0" smtClean="0"/>
            </a:br>
            <a:r>
              <a:rPr lang="ru-RU" dirty="0" smtClean="0"/>
              <a:t>с.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19 -20  ( маленькая  тетрадь)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 10 -11  ( большая  тетрадь)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я получил от этого  урока?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и работу на уроке.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Выберите правильный  ответ.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650083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Самая  маленькая  планета  земной  группы: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Меркурий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Самая  дальняя  от Солнца из  планет земной  группы: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Меркурий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Самую  плотную  облачную  атмосферу из  планет  земной  группы  имеет: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Меркурий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Марс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Спутники  имеют: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Меркурий и Венера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Земля и Марс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Меркурий и Земля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Венера и Марс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Подберите  особенности, характерные  для  каждой  планеты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Меркурий            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имеет плотную , облачную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атмосферу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углекислого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газа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Венера         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не  имеет  атмосферы</a:t>
            </a:r>
          </a:p>
          <a:p>
            <a:pPr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           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имеет  белые  полярные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замёрзшей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смеси вод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углекислого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газа.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Марс              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населена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живыми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организмами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Планеты – гиганты. 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Плутон.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&quot;Строение Солнечной систем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в группах.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/>
            </a:pPr>
            <a:r>
              <a:rPr lang="ru-RU" dirty="0" smtClean="0"/>
              <a:t>группа  - Юпитер  (с. 39, с. 41 1 абзац)</a:t>
            </a:r>
          </a:p>
          <a:p>
            <a:pPr marL="514350" indent="-514350">
              <a:buAutoNum type="arabicPlain"/>
            </a:pPr>
            <a:r>
              <a:rPr lang="ru-RU" dirty="0" smtClean="0"/>
              <a:t>г</a:t>
            </a:r>
            <a:r>
              <a:rPr lang="ru-RU" dirty="0" smtClean="0"/>
              <a:t>руппа  - Сатурн   ( с. 40, с.41 2 абзац)</a:t>
            </a:r>
          </a:p>
          <a:p>
            <a:pPr marL="514350" indent="-514350">
              <a:buAutoNum type="arabicPlain"/>
            </a:pPr>
            <a:r>
              <a:rPr lang="ru-RU" dirty="0" smtClean="0"/>
              <a:t>г</a:t>
            </a:r>
            <a:r>
              <a:rPr lang="ru-RU" dirty="0" smtClean="0"/>
              <a:t>руппа  - Уран и Нептун (с.40, с.41-42 )</a:t>
            </a:r>
          </a:p>
          <a:p>
            <a:pPr marL="514350" indent="-514350">
              <a:buAutoNum type="arabicPlain"/>
            </a:pPr>
            <a:r>
              <a:rPr lang="ru-RU" dirty="0" smtClean="0"/>
              <a:t> </a:t>
            </a:r>
            <a:r>
              <a:rPr lang="ru-RU" dirty="0" smtClean="0"/>
              <a:t>группа  - Плутон  ( с.40, с.42 2 абзац)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&quot;Сравнительные размеры Юпитера и Земл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pic>
        <p:nvPicPr>
          <p:cNvPr id="2050" name="Picture 2" descr="&quot;Сравнительные размеры Юпитера и Земл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6143644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Сравнительные  размеры Юпитера  и Земли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&quot;Сравнительные размеры Сатурна и Земл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607220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Сравнительные  размеры Сатурна и Земли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185</TotalTime>
  <Words>550</Words>
  <PresentationFormat>Экран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Тема1</vt:lpstr>
      <vt:lpstr>Слайд 1</vt:lpstr>
      <vt:lpstr>Какие утверждения верны?</vt:lpstr>
      <vt:lpstr>Выберите правильный  ответ.</vt:lpstr>
      <vt:lpstr>Подберите  особенности, характерные  для  каждой  планеты.</vt:lpstr>
      <vt:lpstr>Планеты – гиганты.  Плутон.</vt:lpstr>
      <vt:lpstr>Слайд 6</vt:lpstr>
      <vt:lpstr>Работа в группах.</vt:lpstr>
      <vt:lpstr>Слайд 8</vt:lpstr>
      <vt:lpstr>Слайд 9</vt:lpstr>
      <vt:lpstr>Слайд 10</vt:lpstr>
      <vt:lpstr>Слайд 11</vt:lpstr>
      <vt:lpstr>Слайд 12</vt:lpstr>
      <vt:lpstr>Световой  год – это  путь , который свет проходит за  1 год. Скорость света – 300 000 км/сек.  300 000 х 60сек х 60 мин х 24 час. х 365 дн. = 10 триллионов км </vt:lpstr>
      <vt:lpstr>Какие  утверждения  верны?</vt:lpstr>
      <vt:lpstr>Выбери правильный  ответ.</vt:lpstr>
      <vt:lpstr>Слайд 16</vt:lpstr>
      <vt:lpstr>Какие планеты были  открыты в эти годы?</vt:lpstr>
      <vt:lpstr>Прочтите  вывод на с. 42.</vt:lpstr>
      <vt:lpstr>Практическая  работа</vt:lpstr>
      <vt:lpstr>Дом. задание. учебник  с. 49 -32. с. 19 -20  ( маленькая  тетрадь)  с. 10 -11  ( большая  тетрадь)   </vt:lpstr>
      <vt:lpstr>Что я получил от этого  урока?</vt:lpstr>
      <vt:lpstr>Спасибо за внимание и работу на уроке.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Nik</cp:lastModifiedBy>
  <cp:revision>3</cp:revision>
  <dcterms:modified xsi:type="dcterms:W3CDTF">2009-10-07T12:38:35Z</dcterms:modified>
</cp:coreProperties>
</file>