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9" r:id="rId2"/>
    <p:sldId id="263" r:id="rId3"/>
    <p:sldId id="256" r:id="rId4"/>
    <p:sldId id="267" r:id="rId5"/>
    <p:sldId id="264" r:id="rId6"/>
    <p:sldId id="265" r:id="rId7"/>
    <p:sldId id="271" r:id="rId8"/>
    <p:sldId id="268" r:id="rId9"/>
    <p:sldId id="269" r:id="rId10"/>
    <p:sldId id="266" r:id="rId11"/>
    <p:sldId id="270" r:id="rId12"/>
    <p:sldId id="260" r:id="rId13"/>
    <p:sldId id="261" r:id="rId14"/>
    <p:sldId id="262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ru-RU"/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Data\Files\Вселенная\Представления человечества о Вселенной\Современные представления о Вселенной\01_01_03_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8715436" cy="607223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14414" y="6215082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Современная модель Вселенной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мы знаем о нашей прекрасной планете?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858312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Почему я назвала нашу планету прекрасной?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Используйте учебник и расскажите о ней.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с. 35, с. 38 2 абзац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1" descr="&quot;Земля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0"/>
            <a:ext cx="6143668" cy="503872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42976" y="5500702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Земля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Какие утверждения верны?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715436" cy="5786478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ru-RU" sz="2400" b="1" dirty="0" smtClean="0"/>
              <a:t>Марс –самая  маленькая  планета  земной  группы.</a:t>
            </a:r>
          </a:p>
          <a:p>
            <a:pPr>
              <a:buAutoNum type="arabicPeriod"/>
            </a:pPr>
            <a:r>
              <a:rPr lang="ru-RU" sz="2400" b="1" dirty="0" smtClean="0"/>
              <a:t>Луна – единственный  спутник  Земли.</a:t>
            </a:r>
          </a:p>
          <a:p>
            <a:pPr>
              <a:buAutoNum type="arabicPeriod"/>
            </a:pPr>
            <a:r>
              <a:rPr lang="ru-RU" sz="2400" b="1" dirty="0" smtClean="0"/>
              <a:t>Солнечную  систему  составляют  только  планеты.</a:t>
            </a:r>
          </a:p>
          <a:p>
            <a:pPr>
              <a:buAutoNum type="arabicPeriod"/>
            </a:pPr>
            <a:r>
              <a:rPr lang="ru-RU" sz="2400" b="1" dirty="0" smtClean="0"/>
              <a:t>Ближайшая к Солнцу планета – Меркурий.</a:t>
            </a:r>
          </a:p>
          <a:p>
            <a:pPr>
              <a:buAutoNum type="arabicPeriod"/>
            </a:pPr>
            <a:r>
              <a:rPr lang="ru-RU" sz="2400" b="1" dirty="0" smtClean="0"/>
              <a:t>Меркурий  имеет  мощную  атмосферу.</a:t>
            </a:r>
          </a:p>
          <a:p>
            <a:pPr>
              <a:buAutoNum type="arabicPeriod"/>
            </a:pPr>
            <a:r>
              <a:rPr lang="ru-RU" sz="2400" b="1" dirty="0" smtClean="0"/>
              <a:t>На Венере плотная облачная  атмосфера.</a:t>
            </a:r>
          </a:p>
          <a:p>
            <a:pPr>
              <a:buAutoNum type="arabicPeriod"/>
            </a:pPr>
            <a:r>
              <a:rPr lang="ru-RU" sz="2400" b="1" dirty="0" smtClean="0"/>
              <a:t>Марс значительно  больше  Земли.</a:t>
            </a:r>
          </a:p>
          <a:p>
            <a:pPr>
              <a:buAutoNum type="arabicPeriod"/>
            </a:pPr>
            <a:r>
              <a:rPr lang="ru-RU" sz="2400" b="1" dirty="0" smtClean="0"/>
              <a:t>Только на Земле  имеется  водная  оболочка.</a:t>
            </a:r>
          </a:p>
          <a:p>
            <a:pPr>
              <a:buAutoNum type="arabicPeriod"/>
            </a:pPr>
            <a:r>
              <a:rPr lang="ru-RU" sz="2400" b="1" dirty="0" smtClean="0"/>
              <a:t>Планеты Меркурий, Венера, Марс названы в честь древних  астрономов.</a:t>
            </a:r>
          </a:p>
          <a:p>
            <a:pPr>
              <a:buAutoNum type="arabicPeriod"/>
            </a:pPr>
            <a:r>
              <a:rPr lang="ru-RU" sz="2400" b="1" dirty="0" smtClean="0"/>
              <a:t>У полюсов Марса  расположены  белые  полярные  шапки.</a:t>
            </a:r>
          </a:p>
          <a:p>
            <a:pPr>
              <a:buNone/>
            </a:pPr>
            <a:endParaRPr lang="ru-RU" sz="1600" dirty="0" smtClean="0"/>
          </a:p>
          <a:p>
            <a:pPr>
              <a:buAutoNum type="arabicPeriod"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5716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Выберите правильный  ответ.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357166"/>
            <a:ext cx="9001156" cy="6500834"/>
          </a:xfrm>
        </p:spPr>
        <p:txBody>
          <a:bodyPr>
            <a:noAutofit/>
          </a:bodyPr>
          <a:lstStyle/>
          <a:p>
            <a:pPr>
              <a:buAutoNum type="arabicPeriod"/>
            </a:pP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Самая  маленькая  планета  земной  группы: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А) Марс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Б) Земля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В) Венера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Г) Меркурий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Самая  дальняя  от Солнца из  планет земной  группы: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А) Земля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Б) Венера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В) Марс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Г) Меркурий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Самую  плотную  облачную  атмосферу из  планет  земной  группы  имеет: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А) Меркурий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Б) Венера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В) Земля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Г) Марс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Спутники  имеют: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А) Меркурий и Венера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Б) Земля и Марс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В) Меркурий и Земля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Г) Венера и Марс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Подберите  особенности, характерные  для  каждой  планеты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686800" cy="51974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Меркурий                 А) имеет плотную , облачную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атмосферу из углекислого газа</a:t>
            </a:r>
          </a:p>
          <a:p>
            <a:pPr>
              <a:buNone/>
            </a:pP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Венера                       Б) не  имеет  атмосферы</a:t>
            </a:r>
          </a:p>
          <a:p>
            <a:pPr>
              <a:buNone/>
            </a:pP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Земля                         В) имеет  белые  полярные  шапки из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замёрзшей  смеси вод и углекислого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газа.</a:t>
            </a:r>
          </a:p>
          <a:p>
            <a:pPr>
              <a:buNone/>
            </a:pP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Марс                          Г) населена  живыми  организмами.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Практическая  работа 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с.16 -18  (маленькая тетрадь)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с. 8 - 9   ( большая  тетрадь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Дом. задание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pPr algn="ctr">
              <a:buNone/>
            </a:pPr>
            <a:r>
              <a:rPr lang="ru-RU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с. 34 -38</a:t>
            </a:r>
            <a:endParaRPr lang="ru-RU" sz="6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40246"/>
          </a:xfrm>
        </p:spPr>
        <p:txBody>
          <a:bodyPr/>
          <a:lstStyle/>
          <a:p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b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 работу  на  уроке</a:t>
            </a:r>
            <a:endParaRPr lang="ru-RU" sz="6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 tmFilter="0,0; .5, 0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Солнечная система, её  состав.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Планеты  </a:t>
            </a:r>
            <a:r>
              <a:rPr lang="ru-RU" b="1" smtClean="0">
                <a:solidFill>
                  <a:schemeClr val="bg1"/>
                </a:solidFill>
              </a:rPr>
              <a:t>земной  группы.</a:t>
            </a:r>
            <a:r>
              <a:rPr lang="ru-RU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:\Новая папка\planet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142844" y="214290"/>
            <a:ext cx="9001156" cy="564360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85918" y="6286520"/>
            <a:ext cx="585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Солнечная система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&quot;Строение Солнечной системы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Планеты Солнечной системы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ru-RU" b="1" dirty="0"/>
              <a:t>п</a:t>
            </a:r>
            <a:r>
              <a:rPr lang="ru-RU" b="1" dirty="0" smtClean="0"/>
              <a:t>ланеты земной               планеты -  гиганты</a:t>
            </a:r>
          </a:p>
          <a:p>
            <a:pPr>
              <a:spcBef>
                <a:spcPts val="0"/>
              </a:spcBef>
              <a:buNone/>
            </a:pPr>
            <a:r>
              <a:rPr lang="ru-RU" b="1" dirty="0" smtClean="0"/>
              <a:t>         группы:</a:t>
            </a:r>
          </a:p>
          <a:p>
            <a:pPr>
              <a:spcBef>
                <a:spcPts val="0"/>
              </a:spcBef>
              <a:buNone/>
            </a:pPr>
            <a:endParaRPr lang="ru-RU" b="1" dirty="0" smtClean="0"/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b="1" dirty="0" smtClean="0"/>
              <a:t>Меркурий                        1. Юпитер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b="1" dirty="0" smtClean="0"/>
              <a:t>Венера                              2. Сатурн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b="1" dirty="0" smtClean="0"/>
              <a:t>Земля                                3. Уран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b="1" dirty="0" smtClean="0"/>
              <a:t>Марс                                 4. Нептун</a:t>
            </a:r>
          </a:p>
          <a:p>
            <a:pPr marL="514350" indent="-514350">
              <a:spcBef>
                <a:spcPts val="0"/>
              </a:spcBef>
              <a:buNone/>
            </a:pPr>
            <a:endParaRPr lang="ru-RU" b="1" dirty="0" smtClean="0"/>
          </a:p>
          <a:p>
            <a:pPr marL="514350" indent="-514350">
              <a:spcBef>
                <a:spcPts val="0"/>
              </a:spcBef>
              <a:buNone/>
            </a:pPr>
            <a:r>
              <a:rPr lang="ru-RU" b="1" dirty="0" smtClean="0"/>
              <a:t>                              Плутон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Изучение планет земной  группы.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28802"/>
            <a:ext cx="8572560" cy="3911609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1ряд – Меркурий  (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с.34, с.37 1 абзац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 ряд  - Венера  (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с.34, с.37 2 абзац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 ряд – Марс  (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с. 36, с.38 2 абзац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AutoShape 1" descr="&quot;Меркурий&quot;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46" name="AutoShape 2" descr="&quot;Меркурий&quot;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1747" name="Picture 3" descr="&quot;Меркурий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0"/>
            <a:ext cx="6929486" cy="578645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143240" y="6143644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Меркурий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1" descr="&quot;Поверхность Венеры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3571876"/>
            <a:ext cx="5000628" cy="3114671"/>
          </a:xfrm>
          <a:prstGeom prst="rect">
            <a:avLst/>
          </a:prstGeom>
          <a:noFill/>
        </p:spPr>
      </p:pic>
      <p:pic>
        <p:nvPicPr>
          <p:cNvPr id="28674" name="Picture 2" descr="&quot;Венера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4357686" cy="364331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57224" y="378619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Венера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29256" y="2857496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Поверхность Венеры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1" descr="&quot;Марс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786314" cy="4286280"/>
          </a:xfrm>
          <a:prstGeom prst="rect">
            <a:avLst/>
          </a:prstGeom>
          <a:noFill/>
        </p:spPr>
      </p:pic>
      <p:pic>
        <p:nvPicPr>
          <p:cNvPr id="29698" name="Picture 2" descr="&quot;Поверхность Марса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81500" y="4286256"/>
            <a:ext cx="4762500" cy="257174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71472" y="457200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Марс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57818" y="3643314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Поверхность Марса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370</Words>
  <PresentationFormat>Экран (4:3)</PresentationFormat>
  <Paragraphs>79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Тема1</vt:lpstr>
      <vt:lpstr>Слайд 1</vt:lpstr>
      <vt:lpstr>Солнечная система, её  состав. Планеты  земной  группы..</vt:lpstr>
      <vt:lpstr>Слайд 3</vt:lpstr>
      <vt:lpstr>Слайд 4</vt:lpstr>
      <vt:lpstr>Планеты Солнечной системы</vt:lpstr>
      <vt:lpstr> Изучение планет земной  группы.</vt:lpstr>
      <vt:lpstr>Слайд 7</vt:lpstr>
      <vt:lpstr>Слайд 8</vt:lpstr>
      <vt:lpstr>Слайд 9</vt:lpstr>
      <vt:lpstr>Что мы знаем о нашей прекрасной планете?</vt:lpstr>
      <vt:lpstr>Слайд 11</vt:lpstr>
      <vt:lpstr>Какие утверждения верны?</vt:lpstr>
      <vt:lpstr>Выберите правильный  ответ.</vt:lpstr>
      <vt:lpstr>Подберите  особенности, характерные  для  каждой  планеты.</vt:lpstr>
      <vt:lpstr>Практическая  работа .</vt:lpstr>
      <vt:lpstr>Дом. задание</vt:lpstr>
      <vt:lpstr>Спасибо за внимание  и работу  на  уроке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Nik</cp:lastModifiedBy>
  <cp:revision>8</cp:revision>
  <dcterms:modified xsi:type="dcterms:W3CDTF">2009-10-07T11:50:36Z</dcterms:modified>
</cp:coreProperties>
</file>