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86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4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52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78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10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89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27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13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9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5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6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DEE0E-E248-436B-AB37-704A4CD1EDF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47F56-1D17-4BF5-ABDC-3A6BA5866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46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ru-RU" dirty="0" smtClean="0"/>
              <a:t>Урок развития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00800" cy="220709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Сочинение-описание </a:t>
            </a:r>
          </a:p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картине</a:t>
            </a:r>
          </a:p>
          <a:p>
            <a:r>
              <a:rPr lang="ru-RU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Т.Н.Яблонской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«Утро» 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7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Татьяна Ниловна Яблонская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известный мастер советской живописи, заслуженный деятель искусств Украины, лауреат Государственной премии.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Ее герои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обыкновенные простые люди. Еще она любила писать детей.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Картина «Утро» (1954 г.)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рассказ  о красоте наших будней. Художница учит нас видеть прекрасное в том простом и  обыденном, что нас окружает и что мы далеко не всегда замечаем.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4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Учитель\Desktop\6кл\Утр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4214573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8024" y="302359"/>
            <a:ext cx="4104456" cy="6555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Ясное солнечное утро. Лучи солнца врываются в комнату через распахнутое окно и освещают девочку, которая только что встала с постели и делает зарядку. Мы с удовольствием смотри на стройную легкую  фигуру девочки, замечаем простоту и изящество ее движений, умение радоваться жизни.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7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Материалы к сочинению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534490"/>
              </p:ext>
            </p:extLst>
          </p:nvPr>
        </p:nvGraphicFramePr>
        <p:xfrm>
          <a:off x="250825" y="1125538"/>
          <a:ext cx="864235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/>
                <a:gridCol w="432117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План-вопросы к сочинению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к сочинению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Почему картина называется «Утро»?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Что вы можете сказать о девочке, изображенной на картине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3.Как обстановка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картины характеризует ее хозяйку?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Описание комнаты: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А)Общий вид комнаты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Б)Стены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В)Пол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Г)Окно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Д)Мебель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Е)Мебель: стол, кровать, стул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572000" y="1124744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44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Материалы к сочинению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329742"/>
              </p:ext>
            </p:extLst>
          </p:nvPr>
        </p:nvGraphicFramePr>
        <p:xfrm>
          <a:off x="250825" y="1125538"/>
          <a:ext cx="864235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/>
                <a:gridCol w="432117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План-вопросы к сочинению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к сочинению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Почему картина называется «Утро»?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Что вы можете сказать о девочке, изображенной на картине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3.Как обстановка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картины характеризует ее хозяйку?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Описание комнаты: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А)Общий вид комнаты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Б)Стены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В)Пол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Г)Окно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Д)Мебель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Е)Мебель: стол, кровать, стул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572000" y="1124744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59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№ 176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Эстамп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на стене, в 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шпо цветы 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ды, отрывной 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лендарь, стол, покрытый льняной скат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ртью с длинной б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хромой, в глин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ом гр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фине, прикрыть с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лфеткой, 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рниз над окном, б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рея центрального отопления, п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ркетный пол, деревя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ая кр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вать,  выход на б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лкон, оградительная 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тка, прекрасную кв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ртиру,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абажур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под потолком.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9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типа речи - описания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Указываются признаки предметов, явлений, которые мы видим в настоящем времени.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Используются глаголы в настоящем времени.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Описательные слова  (прилагательные), обозначающие цвет, форму, материал, размер, объем.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3885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Учимся подбирать синонимы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1. </a:t>
            </a:r>
            <a:r>
              <a:rPr lang="ru-RU" b="1" dirty="0" smtClean="0">
                <a:solidFill>
                  <a:srgbClr val="002060"/>
                </a:solidFill>
              </a:rPr>
              <a:t>Аккуратный</a:t>
            </a:r>
            <a:r>
              <a:rPr lang="ru-RU" dirty="0" smtClean="0"/>
              <a:t> –</a:t>
            </a:r>
          </a:p>
          <a:p>
            <a:endParaRPr lang="ru-RU" dirty="0"/>
          </a:p>
          <a:p>
            <a:r>
              <a:rPr lang="ru-RU" dirty="0" smtClean="0"/>
              <a:t>2. Стол </a:t>
            </a:r>
            <a:r>
              <a:rPr lang="ru-RU" b="1" dirty="0" smtClean="0">
                <a:solidFill>
                  <a:srgbClr val="002060"/>
                </a:solidFill>
              </a:rPr>
              <a:t>находится – 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3. </a:t>
            </a:r>
            <a:r>
              <a:rPr lang="ru-RU" dirty="0" smtClean="0"/>
              <a:t>Где – </a:t>
            </a:r>
            <a:r>
              <a:rPr lang="ru-RU" b="1" dirty="0" smtClean="0">
                <a:solidFill>
                  <a:srgbClr val="002060"/>
                </a:solidFill>
              </a:rPr>
              <a:t>в центре, посередине, прямо, напротив, налево, справа, вверху, внизу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15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Д/З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Сочинение-описание картины </a:t>
            </a:r>
            <a:r>
              <a:rPr lang="ru-RU" dirty="0" err="1" smtClean="0"/>
              <a:t>Т.Н.Яблонской</a:t>
            </a:r>
            <a:r>
              <a:rPr lang="ru-RU" dirty="0" smtClean="0"/>
              <a:t> «Утро»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207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371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Урок развития речи</vt:lpstr>
      <vt:lpstr>Презентация PowerPoint</vt:lpstr>
      <vt:lpstr>Презентация PowerPoint</vt:lpstr>
      <vt:lpstr>Материалы к сочинению</vt:lpstr>
      <vt:lpstr>Материалы к сочинению</vt:lpstr>
      <vt:lpstr>№ 176</vt:lpstr>
      <vt:lpstr>Особенности типа речи - описания</vt:lpstr>
      <vt:lpstr>Учимся подбирать синонимы</vt:lpstr>
      <vt:lpstr>Д/З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юю</dc:title>
  <dc:creator>Учитель</dc:creator>
  <cp:lastModifiedBy>Учитель</cp:lastModifiedBy>
  <cp:revision>6</cp:revision>
  <dcterms:created xsi:type="dcterms:W3CDTF">2013-11-05T09:55:10Z</dcterms:created>
  <dcterms:modified xsi:type="dcterms:W3CDTF">2013-11-05T11:13:01Z</dcterms:modified>
</cp:coreProperties>
</file>