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6806208-06C8-4131-875C-0B93C6D82283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4945DB8-DAFC-4C27-A646-2B328016032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6629400" cy="18002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ИМЯ ПРИЛАГАТЕЛЬНОЕ КАК ЧАСТЬ РЕЧИ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6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Укажите словосочетание, в котором допущена грамматическая ошибка</a:t>
            </a:r>
          </a:p>
          <a:p>
            <a:endParaRPr lang="ru-RU" dirty="0"/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1.дорогому папе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2.подарить на память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3.красивый полотенец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4.двести граммов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Имя прилагательное является сказуемым в предложении:</a:t>
            </a:r>
          </a:p>
          <a:p>
            <a:endParaRPr lang="ru-RU" dirty="0"/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1.Туман прогнало утренним ветерком.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2.Пахло дождем и свежим сеном.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3.Воздух свеж и прозрачен.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4.Тихо дремлет над морем полярная ночь.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55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каким определением не может употребляться слово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друг</a:t>
            </a:r>
          </a:p>
          <a:p>
            <a:endParaRPr lang="ru-RU" dirty="0"/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закадычный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приятельский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 старый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4. новый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14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КАКОМ РЯДУ ВСЕ ПРИЛАГАТЕЛЬНЫЕ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1)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1.ласковость, ласкательный, ласково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2.грустный, грустному, грустного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3.терпеливый, терпеливее, терпение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4.звонче, звонкий, звонко</a:t>
            </a:r>
          </a:p>
          <a:p>
            <a:pPr marL="11430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>
              <a:buAutoNum type="arabicParenR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1.правдивый, правдиво, оправдание</a:t>
            </a:r>
          </a:p>
          <a:p>
            <a:pPr marL="1143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2.громко, гром, громкий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3.верный, верная, верное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4.требовать, требовательный, требующий</a:t>
            </a:r>
          </a:p>
          <a:p>
            <a:pPr marL="571500" indent="-457200">
              <a:buAutoNum type="arabicParenR" startAt="2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Продолжите:</a:t>
            </a:r>
            <a:br>
              <a:rPr lang="ru-RU" dirty="0" smtClean="0"/>
            </a:b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Имя прилагательное 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712968" cy="43735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1.обозначает         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признак предмета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отвечает на вопросы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какой?  какая? какое? какие?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3.изменяется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числам, падежам, в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ед.числе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 родам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4.в предложении может быть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определением, сказуемым </a:t>
            </a:r>
          </a:p>
          <a:p>
            <a:pPr marL="114300" indent="0">
              <a:buNone/>
            </a:pPr>
            <a:r>
              <a:rPr lang="ru-RU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(если стоит после подлежащего и если нет глагола-сказуемого)</a:t>
            </a:r>
            <a:endParaRPr lang="ru-RU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4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5575" y="5949950"/>
            <a:ext cx="1368425" cy="908050"/>
          </a:xfrm>
          <a:prstGeom prst="actionButtonBlank">
            <a:avLst/>
          </a:prstGeom>
          <a:solidFill>
            <a:srgbClr val="FF9900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sz="1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В содержание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4675" y="4760913"/>
          <a:ext cx="8066088" cy="1189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969"/>
                <a:gridCol w="4321119"/>
              </a:tblGrid>
              <a:tr h="118903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Прекрасное настроение, радость  от того, что наступила осень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Грустное настроение, сожаление, что лето прошло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</a:tbl>
          </a:graphicData>
        </a:graphic>
      </p:graphicFrame>
      <p:sp>
        <p:nvSpPr>
          <p:cNvPr id="5133" name="TextBox 5"/>
          <p:cNvSpPr txBox="1">
            <a:spLocks noChangeArrowheads="1"/>
          </p:cNvSpPr>
          <p:nvPr/>
        </p:nvSpPr>
        <p:spPr bwMode="auto">
          <a:xfrm>
            <a:off x="725488" y="2708275"/>
            <a:ext cx="7920037" cy="18161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ru-RU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Пришла осень. По небу ветер гонит тучи. Целый день льет дождь. На дорожках лужи. С деревьев падают листья. Птицы собираются в стаи. Они готовятся в путь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Перед вами текст. Используя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прилагательные),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 текст, передав свое отношение, настроение к данному образу.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8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5575" y="5949950"/>
            <a:ext cx="1368425" cy="908050"/>
          </a:xfrm>
          <a:prstGeom prst="actionButtonBlank">
            <a:avLst/>
          </a:prstGeom>
          <a:solidFill>
            <a:srgbClr val="FF9900">
              <a:alpha val="7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sz="1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В содержание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130593"/>
              </p:ext>
            </p:extLst>
          </p:nvPr>
        </p:nvGraphicFramePr>
        <p:xfrm>
          <a:off x="467544" y="260648"/>
          <a:ext cx="8424936" cy="6070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248472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Прекрасное настроение, радость  от того, что наступила осень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Грустное настроение, сожаление, что лето прошло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1" marB="45731"/>
                </a:tc>
              </a:tr>
              <a:tr h="3849463">
                <a:tc>
                  <a:txBody>
                    <a:bodyPr/>
                    <a:lstStyle/>
                    <a:p>
                      <a:pPr algn="just"/>
                      <a:r>
                        <a:rPr lang="ru-RU" sz="2400" b="1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Пришла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золотая</a:t>
                      </a:r>
                      <a:r>
                        <a:rPr lang="ru-RU" sz="2400" b="1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осень. По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невероятно синему </a:t>
                      </a:r>
                      <a:r>
                        <a:rPr lang="ru-RU" sz="2400" b="1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небу летят тучи.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400" b="1" i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Целый день льется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звонкий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дождь. На </a:t>
                      </a:r>
                      <a:r>
                        <a:rPr lang="ru-RU" sz="2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желтых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дорожках пенятся </a:t>
                      </a:r>
                      <a:r>
                        <a:rPr lang="ru-RU" sz="2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утреннего холода 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лужи. С деревьев падают </a:t>
                      </a:r>
                      <a:r>
                        <a:rPr lang="ru-RU" sz="2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разноцветные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листья. Птицы собираются в </a:t>
                      </a:r>
                      <a:r>
                        <a:rPr lang="ru-RU" sz="2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дружные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стаи. Они </a:t>
                      </a:r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радуются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перелету и готовятся в </a:t>
                      </a:r>
                      <a:r>
                        <a:rPr lang="ru-RU" sz="24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далекий</a:t>
                      </a:r>
                      <a:r>
                        <a:rPr lang="ru-RU" sz="2400" b="1" i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путь на юг.</a:t>
                      </a:r>
                      <a:endParaRPr lang="ru-RU" sz="2400" b="1" i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1" marB="45731"/>
                </a:tc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Пришла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поздняя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осень. По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темному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небу ветер гонит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черные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тучи. Целый день льет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холодный 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дождь. На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грязных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дорожках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мутные 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лужи. </a:t>
                      </a:r>
                      <a:r>
                        <a:rPr lang="ru-RU" sz="24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lang="ru-RU" sz="2400" b="1" i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одиноких,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неуютных 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деревьев падают последние листья. Птицы жалобно курлычут и собираются в стаи. Они готовятся к</a:t>
                      </a:r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трудному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пути.</a:t>
                      </a:r>
                      <a:endParaRPr lang="ru-RU" sz="24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1" marB="45731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3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Роль прилагательных в художественном тексте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517632" cy="4824536"/>
          </a:xfrm>
        </p:spPr>
        <p:txBody>
          <a:bodyPr>
            <a:noAutofit/>
          </a:bodyPr>
          <a:lstStyle/>
          <a:p>
            <a:pPr marL="114300" indent="0" algn="just"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Маруся всякий раз всплескивала ручонками, и глаза ее загорались радостным огоньком. Бледное лицо девочки вспыхивало румянцем. Она смеялась. Смех нашей маленькой приятельницы отдавался в наших сердцах. Это было бледное крошечное создание. Несмотря на свои четыре года, она ходила еще плохо, неуверенно  ступая кривыми ножками. </a:t>
            </a:r>
          </a:p>
          <a:p>
            <a:pPr marL="11430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Руки ее были прозрачные  и тонкие. Головка покачивалась на тонкой шее, как головка полевого колокольчика. Платье у нее было грязное и старое. Но волосы были длинные и роскошные.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568952" cy="103942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Падежные окончания прилагательных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599376"/>
              </p:ext>
            </p:extLst>
          </p:nvPr>
        </p:nvGraphicFramePr>
        <p:xfrm>
          <a:off x="467544" y="1412776"/>
          <a:ext cx="8229600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муж. и сред.</a:t>
                      </a:r>
                      <a:r>
                        <a:rPr lang="ru-RU" baseline="0" dirty="0" smtClean="0"/>
                        <a:t> 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жен.род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И.п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.-</a:t>
                      </a:r>
                      <a:r>
                        <a:rPr lang="ru-RU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ый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(-</a:t>
                      </a:r>
                      <a:r>
                        <a:rPr lang="ru-RU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ий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(-ой)</a:t>
                      </a:r>
                    </a:p>
                    <a:p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ого</a:t>
                      </a:r>
                      <a:r>
                        <a:rPr lang="ru-RU" sz="4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-его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 - 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ому</a:t>
                      </a:r>
                      <a:r>
                        <a:rPr lang="ru-RU" sz="4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-ему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 - </a:t>
                      </a:r>
                      <a:r>
                        <a:rPr lang="ru-RU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ый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-ой</a:t>
                      </a:r>
                    </a:p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Т.п. - </a:t>
                      </a:r>
                      <a:r>
                        <a:rPr lang="ru-RU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ым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-им</a:t>
                      </a:r>
                    </a:p>
                    <a:p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.- 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ом     -ем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ая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(-</a:t>
                      </a:r>
                      <a:r>
                        <a:rPr lang="ru-RU" sz="40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яя</a:t>
                      </a: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Р.п.Д.п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571500" marR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Т.п., </a:t>
                      </a:r>
                      <a:r>
                        <a:rPr lang="ru-RU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4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В.п</a:t>
                      </a:r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–</a:t>
                      </a:r>
                      <a:r>
                        <a:rPr lang="ru-RU" sz="4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ую</a:t>
                      </a:r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-</a:t>
                      </a:r>
                      <a:r>
                        <a:rPr lang="ru-RU" sz="40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юю</a:t>
                      </a:r>
                      <a:endParaRPr lang="ru-RU" sz="40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6588224" y="2636912"/>
            <a:ext cx="360040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 w="57150">
                <a:solidFill>
                  <a:sysClr val="windowText" lastClr="000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92280" y="292494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-ой -ей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Выбери правильную характеристику имени прилагательного в предложении:</a:t>
            </a:r>
          </a:p>
          <a:p>
            <a:pPr marL="114300" indent="0" algn="ctr"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Улица была залита розовым светом.</a:t>
            </a:r>
          </a:p>
          <a:p>
            <a:pPr marL="628650" indent="-514350">
              <a:buAutoNum type="arabicPeriod"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жен.р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Им.п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ед.ч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8650" indent="-514350">
              <a:buAutoNum type="arabicPeriod"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уж.р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., Т.п.,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ед.ч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8650" indent="-514350">
              <a:buAutoNum type="arabicPeriod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р., Т.п.,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ед.ч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8650" indent="-514350">
              <a:buAutoNum type="arabicPeriod"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ен.р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Д.п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мн.ч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каком ряду в именах прилагательных пропущена одна и та же буква:</a:t>
            </a:r>
          </a:p>
          <a:p>
            <a:endParaRPr lang="ru-RU" dirty="0"/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..ю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енту, свеж..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хлеба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2.поздн..й ночью,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летн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..е растение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3.летуч..я мышь,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пахуч..м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цветком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4.рабоч..й тетрадью,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соседн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..ю комнату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1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188</TotalTime>
  <Words>598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Аптека</vt:lpstr>
      <vt:lpstr>ИМЯ ПРИЛАГАТЕЛЬНОЕ КАК ЧАСТЬ РЕЧИ</vt:lpstr>
      <vt:lpstr>В КАКОМ РЯДУ ВСЕ ПРИЛАГАТЕЛЬНЫЕ</vt:lpstr>
      <vt:lpstr>Продолжите: Имя прилагательное </vt:lpstr>
      <vt:lpstr>  Задание: Перед вами текст. Используя прилагательные), дополните текст, передав свое отношение, настроение к данному образу. </vt:lpstr>
      <vt:lpstr>Презентация PowerPoint</vt:lpstr>
      <vt:lpstr>Роль прилагательных в художественном тексте</vt:lpstr>
      <vt:lpstr>Падежные окончания прилагательных</vt:lpstr>
      <vt:lpstr>Тест</vt:lpstr>
      <vt:lpstr>Тест</vt:lpstr>
      <vt:lpstr>тест</vt:lpstr>
      <vt:lpstr>тест</vt:lpstr>
      <vt:lpstr>тест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 КАК ЧАСТЬ РЕЧИ</dc:title>
  <dc:creator>Учитель</dc:creator>
  <cp:lastModifiedBy>Учитель</cp:lastModifiedBy>
  <cp:revision>10</cp:revision>
  <dcterms:created xsi:type="dcterms:W3CDTF">2013-03-31T02:19:41Z</dcterms:created>
  <dcterms:modified xsi:type="dcterms:W3CDTF">2013-04-01T09:50:26Z</dcterms:modified>
</cp:coreProperties>
</file>