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74" r:id="rId12"/>
    <p:sldId id="275" r:id="rId13"/>
    <p:sldId id="264" r:id="rId14"/>
    <p:sldId id="265" r:id="rId15"/>
    <p:sldId id="276" r:id="rId16"/>
    <p:sldId id="266" r:id="rId17"/>
    <p:sldId id="267" r:id="rId18"/>
    <p:sldId id="277" r:id="rId19"/>
    <p:sldId id="268" r:id="rId20"/>
    <p:sldId id="269" r:id="rId21"/>
    <p:sldId id="278" r:id="rId22"/>
    <p:sldId id="270" r:id="rId23"/>
    <p:sldId id="27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117180" cy="324036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Психологическая подготовка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сдаче экзаменов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293096"/>
            <a:ext cx="7117180" cy="18722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для педагогов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(материалы подготовлены педагогом-психологом Потаповой Н. В.)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6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620688"/>
            <a:ext cx="7117180" cy="5018112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 startAt="6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Расслабление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уменьшает внутреннее беспокойство, улучшает внимание и память. Для расслабления и снятия напряжения отлично подходят дыхательные упражнения и аутогенная тренировка.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начала освойте эти упражнения сами      (они Вам тоже не помешают), а затем позанимайтесь с учащимися.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Включайте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 упражнения в структуру урока, используйте их для настроя класса перед контрольными работами.</a:t>
            </a:r>
          </a:p>
        </p:txBody>
      </p:sp>
    </p:spTree>
    <p:extLst>
      <p:ext uri="{BB962C8B-B14F-4D97-AF65-F5344CB8AC3E}">
        <p14:creationId xmlns:p14="http://schemas.microsoft.com/office/powerpoint/2010/main" val="29648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117180" cy="93610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Ритмичное четырёхфазное дыхание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Для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выполнения этого упражнения достаточно удобно сесть,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распрямиться и положить расслабленные руки на колени.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sz="2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Первая фаза (4-6 сек.).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Глубокий вдох через нос. Медленно поднимите руки вверх до уровня груди ладонями вперед. Сосредоточьте свое внимание в центре ладоней и почувствуйте сконцентрированное тепло (ощущение «горячей монетки»).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sz="2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Вторая  фаза (2-3 сек.).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Задержка дыхания.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sz="2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Третья фаза (4-6 сек.).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Сильный глубокий выдох через рот. Выдыхая, нарисуйте перед собой в воздухе вертикальные волны прямыми руками (на экзамене лучше заменить это упражнение модификацией без размахивания руками).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sz="2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Четвертая фаза  (2-3 сек.).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Задержка дыхания.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Дышите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таким образом не более 2-3-х минут.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48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9"/>
            <a:ext cx="7117180" cy="720079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Аутогенная тренировка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992888" cy="5472608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Сядьте удобно, закройте глаза. Спина прямая, руки лежат на коленях. Сосредоточьтесь на формуле «Я спокоен». Мысли отгонять не стоит, так как это вызовет дополнительное напряжение, позвольте им проплывать подобно облакам в небе.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Мысленно повторите 5-6 раз «Правая рука тяжелая».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Затем повторите исходную формулу «Я спокоен».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Затем снова 5-6 раз произнесите формулу «Левая рука тяжелая».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Снова повторите мысленно «Я спокоен. Я готов, я собран, я уверен в успехе!».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того, чтобы привести тело в исходное состояние, сожмите кисти в кулаки и откройте глаза, сделав глубокий вдох и выдох.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32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117180" cy="3528391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Психологические характеристики и стратегии поддержки детей групп риска.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0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117180" cy="57606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Гипертимные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616624"/>
          </a:xfrm>
        </p:spPr>
        <p:txBody>
          <a:bodyPr/>
          <a:lstStyle/>
          <a:p>
            <a:pPr lvl="0"/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Психологическая характеристика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Гипертимные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обычно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быстрые, энергичные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активные,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склонные к педантизму. У них высокий темп деятельности, они импульсивны и порой не сдержанны. Они быстро выполняют задания, часто делают небрежно, не проверяют себя и не видят собственных ошибок. Такие дети склонны пренебрегать точностью и аккуратностью во имя скорости и результативности.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Гипертимные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дети испытывают затруднения в ходе работы, требующей тщательной собранности и аккуратности, зато прекрасно справляются с заданиями, требующими мобильности и переключаемости. Особенностью этой категории детей является также невысокая значимость учебных достижений, сниженная учебная мотивация.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40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9"/>
            <a:ext cx="7117180" cy="792087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трудности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7117180" cy="3888432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роцедура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ЕГЭ требует высокой собранности, концентрации внимания, тщательности и аккуратности, а эти качества являются слабым местом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гипертимных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детей.</a:t>
            </a:r>
          </a:p>
        </p:txBody>
      </p:sp>
    </p:spTree>
    <p:extLst>
      <p:ext uri="{BB962C8B-B14F-4D97-AF65-F5344CB8AC3E}">
        <p14:creationId xmlns:p14="http://schemas.microsoft.com/office/powerpoint/2010/main" val="209027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117180" cy="864096"/>
          </a:xfrm>
        </p:spPr>
        <p:txBody>
          <a:bodyPr/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Стратегии поддержки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117180" cy="4392488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Очень важно не пытаться изменить темп деятельности.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Необходимо развивать функцию контроля, т.е. навыки самопроверки.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Создать ощущение важности ситуации экзамена.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Работа по принципу: «сделал- проверь».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Сидеть такие дети должны отдельно, чтобы возможности общаться были минимальными. </a:t>
            </a:r>
          </a:p>
        </p:txBody>
      </p:sp>
    </p:spTree>
    <p:extLst>
      <p:ext uri="{BB962C8B-B14F-4D97-AF65-F5344CB8AC3E}">
        <p14:creationId xmlns:p14="http://schemas.microsoft.com/office/powerpoint/2010/main" val="327770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117180" cy="79208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«Застревающие» дети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776864" cy="4608512"/>
          </a:xfrm>
        </p:spPr>
        <p:txBody>
          <a:bodyPr>
            <a:normAutofit/>
          </a:bodyPr>
          <a:lstStyle/>
          <a:p>
            <a:pPr lvl="0">
              <a:buClr>
                <a:prstClr val="black">
                  <a:lumMod val="75000"/>
                  <a:lumOff val="25000"/>
                </a:prstClr>
              </a:buClr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Психологическая характеристика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Таких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характеризует низкая подвижность, низкая мобильность психических функций. Они с трудом переключаются с одного задания на другое, они основательны и зачастую медлительны. Им требуется длительный ориентированный период при выполнении каждого задания. Если таких детей торопить, темп их деятельности снижается ещё больше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35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7"/>
            <a:ext cx="7117180" cy="864096"/>
          </a:xfrm>
        </p:spPr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трудности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117180" cy="3384376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Процедура ЕГЭ требует высокой мобильности: необходимо быстро переключаться с одного задания на другое, актуализировать знания их различных разделов школьной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333993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117180" cy="1008112"/>
          </a:xfrm>
        </p:spPr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Стратегии поддержки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117180" cy="3600400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Навык переключения тренировать сложно, но реально можно научить пользоваться часами, для того, чтобы определять время, необходимое для каждого задания.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педагога по мере возможности мягко и ненавязчиво помогать переключаться на следующее задание.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 в коем случае нельзя их торопить, от этого темп деятельности только снижается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17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117180" cy="1080120"/>
          </a:xfrm>
        </p:spPr>
        <p:txBody>
          <a:bodyPr/>
          <a:lstStyle/>
          <a:p>
            <a:pPr marL="274320" lvl="0" indent="-274320" algn="ctr" defTabSz="914400">
              <a:spcBef>
                <a:spcPct val="20000"/>
              </a:spcBef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Как помочь ученикам в процессе подготовки к ЕГЭ (ГИА)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848872" cy="417646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процессе обучения  и при сдаче экзаменов большую роль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играет: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знание или, точнее, понимание того, что надо делать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умение это делать.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Поэтому учителям следует активнее вводить тестовые технологии в систему обучения, ведь не зря говорят, что «нельзя научиться плавать, стоя на берегу».</a:t>
            </a:r>
          </a:p>
        </p:txBody>
      </p:sp>
    </p:spTree>
    <p:extLst>
      <p:ext uri="{BB962C8B-B14F-4D97-AF65-F5344CB8AC3E}">
        <p14:creationId xmlns:p14="http://schemas.microsoft.com/office/powerpoint/2010/main" val="317091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117180" cy="792088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Аудиалы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кинестетики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117180" cy="4968552"/>
          </a:xfrm>
        </p:spPr>
        <p:txBody>
          <a:bodyPr/>
          <a:lstStyle/>
          <a:p>
            <a:pPr lvl="0">
              <a:buClr>
                <a:prstClr val="black">
                  <a:lumMod val="75000"/>
                  <a:lumOff val="25000"/>
                </a:prstClr>
              </a:buClr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Психологическая характеристика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У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человека три основные модальности восприятия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Аудиальная (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слуховая),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Визуальная (зрительная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Кинестетическая (тактильная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каждого человека одна из этих модальностей является ведущей, определяющей, доминирующий способ получения и переработки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07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7"/>
            <a:ext cx="7117180" cy="936104"/>
          </a:xfrm>
        </p:spPr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трудности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7117180" cy="338437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отличие от традиционного экзамена, ЕГЭ имеет исключительно визуальную форму. Это облегчает задачу для детей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визуалов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одновременно усложняя её для детей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аудиалов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кинестетиков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00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7"/>
            <a:ext cx="7117180" cy="1080120"/>
          </a:xfrm>
        </p:spPr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Стратегии поддержки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117180" cy="338437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Необходимо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чтобы эти дети осознали особенности своего учебного стиля.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Аудиалы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могут воспользоваться речью, тихо проговаривая задание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вслух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Кинестетикам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разрешить какую-то двигательную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активность (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двигать руками, ногами, выйти из класса).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7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117180" cy="4680520"/>
          </a:xfrm>
        </p:spPr>
        <p:txBody>
          <a:bodyPr/>
          <a:lstStyle/>
          <a:p>
            <a:pPr marL="274320" lvl="0" indent="-274320" algn="r" defTabSz="914400">
              <a:spcBef>
                <a:spcPct val="20000"/>
              </a:spcBef>
            </a:pP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Каждый, кто сдаёт экзамены, независимо от их результата,                постигает самую важную в жизни науку – умение не сдаваться, а провалившись – вдохнуть полной грудью и идти дальше.</a:t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373216"/>
            <a:ext cx="7117180" cy="8614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2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20688"/>
            <a:ext cx="7117180" cy="5760640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Зная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типовые конструкции тестовых заданий, ученик во время экзамена  практически не будет тратить время на выполнение инструкции. Во время таких тренировок формируются соответствующие психотехнические навыки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самоконтроля.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Психотехнические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навыки не только повышают эффективность подготовки к экзаменам, позволяют наиболее успешно вести себя во время экзамена, но и вообще способствуют развитию навыков мыслительной работы, умению мобилизовать себя в решающей ситуации, овладевать собственными эмоциями.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Важно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репетировать еще и потому,  что в психологии известен такой факт: если запоминание информации и ее воспроизведение происходят в сходных условиях, то воспроизведение будет более успешным.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53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196752"/>
            <a:ext cx="7117180" cy="424847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Ваших возможностях научить ученика справиться с излишним волнением при подготовке к сдаче экзаменов. Как это можно сделать?</a:t>
            </a:r>
          </a:p>
        </p:txBody>
      </p:sp>
    </p:spTree>
    <p:extLst>
      <p:ext uri="{BB962C8B-B14F-4D97-AF65-F5344CB8AC3E}">
        <p14:creationId xmlns:p14="http://schemas.microsoft.com/office/powerpoint/2010/main" val="202426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620688"/>
            <a:ext cx="7560840" cy="6120680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накануне экзамена ученик постоянно думает и говорит о провале, посоветуйте ему постараться не думать о плохом. Конечно, это будет трудно. Опишите ему картину будущего легкого и удачного ответа. Пусть он почаще и сам воображает себе образ «желаемого будущего» во всех подробностях – как он, волнуясь, входит в класс, садится на место. И тут страх пропадает, все мысли ясные, ответы четко представляются уверенному в себе человеку.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Расскажите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учащимся, как Вы оцениваете их мысли о возможном провале – они не только мешают готовиться к экзамену, создавая постоянное напряжение, но и разрешают ученику готовиться «спустя рукава», ведь все равно впереди ждет неудача.</a:t>
            </a:r>
          </a:p>
        </p:txBody>
      </p:sp>
    </p:spTree>
    <p:extLst>
      <p:ext uri="{BB962C8B-B14F-4D97-AF65-F5344CB8AC3E}">
        <p14:creationId xmlns:p14="http://schemas.microsoft.com/office/powerpoint/2010/main" val="159670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620688"/>
            <a:ext cx="7117180" cy="5400600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 startAt="2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волнение все же не покидает выпускника, то предложите ему прием, называемый «доведение до абсурда». Главная задача – как можно сильнее напугать себя. Хорошо заниматься этим упражнением вдвоем – напугайте друг друга посильнее. Этот прием обязательно приведет Вас обоих к мысли, что бояться  на самом деле нечего и не все так ужасно.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Кстати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 старшеклассник поражает Вас каменным спокойствием – это не так уж и хорошо. Отсутствие некоторого волнения на экзамене часто мешает хорошим ответам. </a:t>
            </a:r>
          </a:p>
        </p:txBody>
      </p:sp>
    </p:spTree>
    <p:extLst>
      <p:ext uri="{BB962C8B-B14F-4D97-AF65-F5344CB8AC3E}">
        <p14:creationId xmlns:p14="http://schemas.microsoft.com/office/powerpoint/2010/main" val="110378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764704"/>
            <a:ext cx="7632848" cy="4824536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	Если учащийся заранее рассматривает экзаменаторов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своих врагов, ничего хорошего из этого не выйдет. Поговорите с пессимистом, объясните ему, что все преподаватели тоже сдавали экзамены и помнят свои ощущения. Даже если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экзаменатор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кажется хмурым и неприветливым – возможно, он просто демонстрирует свою строгость, объективность и беспристрастность.</a:t>
            </a:r>
          </a:p>
        </p:txBody>
      </p:sp>
    </p:spTree>
    <p:extLst>
      <p:ext uri="{BB962C8B-B14F-4D97-AF65-F5344CB8AC3E}">
        <p14:creationId xmlns:p14="http://schemas.microsoft.com/office/powerpoint/2010/main" val="405833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92696"/>
            <a:ext cx="7117180" cy="4824536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	А помните ли Вы, как учили материал к экзаменам? Пользовались ли Вы какими-то интересными приемами усвоения знаний? Если Вы знаете такие секреты, обязательно поделитесь ими со своими учениками. Неплохо поспрашивать и знакомых, и учителей, работающих с Вами в рамках методического объединения. Возможно Вам удастся создать для Ваших выпускников своеобразную «копилку» приемов усвоения знаний.</a:t>
            </a:r>
          </a:p>
        </p:txBody>
      </p:sp>
    </p:spTree>
    <p:extLst>
      <p:ext uri="{BB962C8B-B14F-4D97-AF65-F5344CB8AC3E}">
        <p14:creationId xmlns:p14="http://schemas.microsoft.com/office/powerpoint/2010/main" val="329784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764704"/>
            <a:ext cx="7117180" cy="5400600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 startAt="5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Используйте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подготовки такой приём, как  работу  с  опорными конспектами.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Опорный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конспект – это не переписанный бисерным почерком фрагмент учебника, это всегда схема материала.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Разработайте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вместе с учащимися систему условных обозначений и не жалейте времени на оформление конспекта – на большом листе, на доске. Старшеклассники хорошо усваивают содержание материала через такую простую и приятную для них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126394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130</TotalTime>
  <Words>1132</Words>
  <Application>Microsoft Office PowerPoint</Application>
  <PresentationFormat>Экран (4:3)</PresentationFormat>
  <Paragraphs>74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Spring</vt:lpstr>
      <vt:lpstr>Психологическая подготовка обучающихся к сдаче экзаменов</vt:lpstr>
      <vt:lpstr>Как помочь ученикам в процессе подготовки к ЕГЭ (ГИА)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Ритмичное четырёхфазное дыхание</vt:lpstr>
      <vt:lpstr>Аутогенная тренировка</vt:lpstr>
      <vt:lpstr>Психологические характеристики и стратегии поддержки детей групп риска.</vt:lpstr>
      <vt:lpstr>«Гипертимные»</vt:lpstr>
      <vt:lpstr>Основные трудности</vt:lpstr>
      <vt:lpstr>Стратегии поддержки</vt:lpstr>
      <vt:lpstr>«Застревающие» дети</vt:lpstr>
      <vt:lpstr>Основные трудности</vt:lpstr>
      <vt:lpstr>Стратегии поддержки</vt:lpstr>
      <vt:lpstr>Аудиалы и кинестетики</vt:lpstr>
      <vt:lpstr>Основные трудности</vt:lpstr>
      <vt:lpstr>Стратегии поддержки</vt:lpstr>
      <vt:lpstr>Каждый, кто сдаёт экзамены, независимо от их результата,                постигает самую важную в жизни науку – умение не сдаваться, а провалившись – вдохнуть полной грудью и идти дальше.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подготовка к сдаче экзаменов</dc:title>
  <dc:creator>User</dc:creator>
  <cp:lastModifiedBy>Потапова Наталья Владимировна</cp:lastModifiedBy>
  <cp:revision>79</cp:revision>
  <dcterms:created xsi:type="dcterms:W3CDTF">2013-01-28T16:07:40Z</dcterms:created>
  <dcterms:modified xsi:type="dcterms:W3CDTF">2014-01-31T04:56:04Z</dcterms:modified>
</cp:coreProperties>
</file>