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1CC2-6369-4AB4-9B25-F58E5A544327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6F6F-B118-4E62-9E30-68DA4CF8E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1CC2-6369-4AB4-9B25-F58E5A544327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6F6F-B118-4E62-9E30-68DA4CF8E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1CC2-6369-4AB4-9B25-F58E5A544327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6F6F-B118-4E62-9E30-68DA4CF8E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1CC2-6369-4AB4-9B25-F58E5A544327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6F6F-B118-4E62-9E30-68DA4CF8E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1CC2-6369-4AB4-9B25-F58E5A544327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6F6F-B118-4E62-9E30-68DA4CF8E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1CC2-6369-4AB4-9B25-F58E5A544327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6F6F-B118-4E62-9E30-68DA4CF8E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1CC2-6369-4AB4-9B25-F58E5A544327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6F6F-B118-4E62-9E30-68DA4CF8E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1CC2-6369-4AB4-9B25-F58E5A544327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6F6F-B118-4E62-9E30-68DA4CF8E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1CC2-6369-4AB4-9B25-F58E5A544327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6F6F-B118-4E62-9E30-68DA4CF8E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1CC2-6369-4AB4-9B25-F58E5A544327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6F6F-B118-4E62-9E30-68DA4CF8E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1CC2-6369-4AB4-9B25-F58E5A544327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6F6F-B118-4E62-9E30-68DA4CF8EDB6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0DB1CC2-6369-4AB4-9B25-F58E5A544327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BF76F6F-B118-4E62-9E30-68DA4CF8EDB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548680"/>
            <a:ext cx="7117180" cy="3240360"/>
          </a:xfrm>
        </p:spPr>
        <p:txBody>
          <a:bodyPr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Психологическая подготовка к сдаче экзаменов</a:t>
            </a: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9442" y="4293096"/>
            <a:ext cx="7117180" cy="187220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Рекомендации для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обучающихся</a:t>
            </a:r>
            <a:endParaRPr lang="ru-RU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(материалы подготовлены педагогом-психологом Потаповой Н. В.)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26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8208912" cy="6048672"/>
          </a:xfrm>
        </p:spPr>
        <p:txBody>
          <a:bodyPr>
            <a:normAutofit fontScale="70000" lnSpcReduction="20000"/>
          </a:bodyPr>
          <a:lstStyle/>
          <a:p>
            <a:r>
              <a:rPr lang="ru-RU" sz="3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Упражнение 2.</a:t>
            </a:r>
            <a:endParaRPr lang="ru-RU" sz="3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обстановка вокруг накалена и вы чувствуете, что теряете самообладание, этот комплекс можно выполнить прямо на месте, за столом, практически незаметно для окружающих.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Так сильно, как можете, напрягите пальцы ног. Затем расслабьте их.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Напрягите и расслабьте ступни ног и лодыжки.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Напрягите и расслабьте икры.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Напрягите и расслабьте колени.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Напрягите и расслабьте бедра.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 Напрягите и расслабьте ягодичные мышцы.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 Напрягите и расслабьте живот.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8. Расслабьте спину и плечи.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9. Расслабьте кисти рук.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10. Расслабьте предплечья.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11. Расслабьте шею.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12. Расслабьте лицевые мышцы.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13. Посидите спокойно несколько минут, наслаждаясь полным покоем. Когда вам покажется, что медленно плывете, — вы полностью расслабились.</a:t>
            </a:r>
          </a:p>
          <a:p>
            <a:pPr algn="just"/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70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32656"/>
            <a:ext cx="8208912" cy="5976664"/>
          </a:xfrm>
        </p:spPr>
        <p:txBody>
          <a:bodyPr>
            <a:normAutofit fontScale="85000" lnSpcReduction="20000"/>
          </a:bodyPr>
          <a:lstStyle/>
          <a:p>
            <a:pPr lvl="0">
              <a:buClr>
                <a:prstClr val="black">
                  <a:lumMod val="75000"/>
                  <a:lumOff val="25000"/>
                </a:prstClr>
              </a:buClr>
            </a:pP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Упражнение 3.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 упражнение можно делать в любом месте. Нужно сесть поудобнее, сложить руки на коленях, поставить ноги на землю и найти глазами предмет, на котором можно сосредоточить свое внимание.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Начните считать от 10 до 1, на каждом счете делая вдох и медленный выдох. (Выдох должен быть заметно длиннее вдоха.)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Закройте глаза. Снова посчитайте от 10 до 1, задерживая дыхание на каждом счете. Медленно выдыхайте, представляя, как с каждым выдохом уменьшается и, наконец, исчезает напряжение.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Не раскрывая глаз, считайте от 10 до 1. На этот раз представьте, что выдыхаемый вами воздух окрашен в теплые пастельные тона. С каждым выдохом цветной туман сгущается, превращается в облака.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Плывите по ласковым облакам до тех пор, пока глаза не откроются сами.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Чтобы найти нужный ритм счета, дышите медленно и спокойно, отгораживаясь от всевозможных волнений при помощи воображения. Этот метод очень хорошо ослабляет стресс.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Через неделю начните считать от 20 до 1, еще через неделю — от 30 и так до 50.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435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48680"/>
            <a:ext cx="7117180" cy="720080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Ритмичное четырёхфазное дыхание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340768"/>
            <a:ext cx="7992888" cy="5184576"/>
          </a:xfrm>
        </p:spPr>
        <p:txBody>
          <a:bodyPr>
            <a:normAutofit/>
          </a:bodyPr>
          <a:lstStyle/>
          <a:p>
            <a:pPr algn="just"/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Для 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выполнения этого упражнения достаточно удобно сесть,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распрямиться и положить расслабленные руки на колени.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    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Первая фаза (4-6 сек.).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Глубокий вдох через нос. Медленно поднимите руки вверх до уровня груди ладонями вперед. Сосредоточьте свое внимание в центре ладоней и почувствуйте сконцентрированное тепло (ощущение «горячей монетки»).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    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Вторая  фаза (2-3 сек.).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Задержка дыхания.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    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Третья фаза (4-6 сек.).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Сильный глубокий выдох через рот. Выдыхая, нарисуйте перед собой в воздухе вертикальные волны прямыми руками (на экзамене лучше заменить это упражнение модификацией без размахивания руками).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    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Четвертая фаза  (2-3 сек.).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Задержка дыхания.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Дышите таким образом не более 2-3-х минут.</a:t>
            </a:r>
          </a:p>
          <a:p>
            <a:pPr lvl="0"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017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332656"/>
            <a:ext cx="7117180" cy="792088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Аутогенная тренировка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196752"/>
            <a:ext cx="7776864" cy="5328592"/>
          </a:xfrm>
        </p:spPr>
        <p:txBody>
          <a:bodyPr>
            <a:normAutofit fontScale="92500" lnSpcReduction="20000"/>
          </a:bodyPr>
          <a:lstStyle/>
          <a:p>
            <a:pPr marL="457200" lvl="0" indent="-457200" algn="just">
              <a:buClr>
                <a:prstClr val="black">
                  <a:lumMod val="75000"/>
                  <a:lumOff val="25000"/>
                </a:prstClr>
              </a:buClr>
              <a:buFont typeface="Arial" pitchFamily="34" charset="0"/>
              <a:buChar char="•"/>
            </a:pP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Сядьте удобно, закройте глаза. Спина прямая, руки лежат на коленях. Сосредоточьтесь на формуле «Я спокоен». Мысли отгонять не стоит, так как это вызовет дополнительное напряжение, позвольте им проплывать подобно облакам в небе.</a:t>
            </a:r>
          </a:p>
          <a:p>
            <a:pPr marL="457200" lvl="0" indent="-457200" algn="just">
              <a:buClr>
                <a:prstClr val="black">
                  <a:lumMod val="75000"/>
                  <a:lumOff val="25000"/>
                </a:prstClr>
              </a:buClr>
              <a:buFont typeface="Arial" pitchFamily="34" charset="0"/>
              <a:buChar char="•"/>
            </a:pP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Мысленно повторите 5-6 раз «Правая рука тяжелая».</a:t>
            </a:r>
          </a:p>
          <a:p>
            <a:pPr marL="457200" lvl="0" indent="-457200" algn="just">
              <a:buClr>
                <a:prstClr val="black">
                  <a:lumMod val="75000"/>
                  <a:lumOff val="25000"/>
                </a:prstClr>
              </a:buClr>
              <a:buFont typeface="Arial" pitchFamily="34" charset="0"/>
              <a:buChar char="•"/>
            </a:pP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Затем повторите исходную формулу «Я спокоен».</a:t>
            </a:r>
          </a:p>
          <a:p>
            <a:pPr marL="457200" lvl="0" indent="-457200" algn="just">
              <a:buClr>
                <a:prstClr val="black">
                  <a:lumMod val="75000"/>
                  <a:lumOff val="25000"/>
                </a:prstClr>
              </a:buClr>
              <a:buFont typeface="Arial" pitchFamily="34" charset="0"/>
              <a:buChar char="•"/>
            </a:pP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Затем снова 5-6 раз произнесите формулу «Левая рука тяжелая».</a:t>
            </a:r>
          </a:p>
          <a:p>
            <a:pPr marL="457200" lvl="0" indent="-457200" algn="just">
              <a:buClr>
                <a:prstClr val="black">
                  <a:lumMod val="75000"/>
                  <a:lumOff val="25000"/>
                </a:prstClr>
              </a:buClr>
              <a:buFont typeface="Arial" pitchFamily="34" charset="0"/>
              <a:buChar char="•"/>
            </a:pP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Снова повторите мысленно «Я спокоен. Я готов, я собран, я уверен в успехе!».</a:t>
            </a:r>
          </a:p>
          <a:p>
            <a:pPr marL="457200" lvl="0" indent="-457200" algn="just">
              <a:buClr>
                <a:prstClr val="black">
                  <a:lumMod val="75000"/>
                  <a:lumOff val="25000"/>
                </a:prstClr>
              </a:buClr>
              <a:buFont typeface="Arial" pitchFamily="34" charset="0"/>
              <a:buChar char="•"/>
            </a:pP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того, чтобы привести тело в исходное состояние, сожмите кисти в кулаки и откройте глаза, сделав глубокий вдох и выдох.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707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332656"/>
            <a:ext cx="7117180" cy="4680520"/>
          </a:xfrm>
        </p:spPr>
        <p:txBody>
          <a:bodyPr/>
          <a:lstStyle/>
          <a:p>
            <a:pPr marL="274320" lvl="0" indent="-274320" algn="r" defTabSz="914400">
              <a:spcBef>
                <a:spcPct val="20000"/>
              </a:spcBef>
            </a:pPr>
            <a:r>
              <a:rPr lang="ru-RU" sz="3600" b="1" i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Каждый, кто сдаёт экзамены, независимо от их результата,                постигает самую важную в жизни науку – умение не сдаваться, а провалившись – вдохнуть полной грудью и идти дальше.</a:t>
            </a:r>
            <a:br>
              <a:rPr lang="ru-RU" sz="3600" b="1" i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5373216"/>
            <a:ext cx="7117180" cy="86142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2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332656"/>
            <a:ext cx="7117180" cy="864096"/>
          </a:xfrm>
        </p:spPr>
        <p:txBody>
          <a:bodyPr/>
          <a:lstStyle/>
          <a:p>
            <a:pPr marL="274320" lvl="0" indent="-274320" algn="ctr" defTabSz="914400">
              <a:spcBef>
                <a:spcPct val="20000"/>
              </a:spcBef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Несколько рецептов для успешной тактики тестирования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268760"/>
            <a:ext cx="7848872" cy="5256584"/>
          </a:xfrm>
        </p:spPr>
        <p:txBody>
          <a:bodyPr>
            <a:norm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Сосредоточься!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Начни с лёгкого!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Пропускай!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Читай задание до конца!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Думай только о текущем задании!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Исключай!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Запланируй два круга!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Проверь!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Угадывай!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огорчайся!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914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764704"/>
            <a:ext cx="7117180" cy="504056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Методы активного запоминания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1772816"/>
            <a:ext cx="7560840" cy="388843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Золотое правило хорошего запоминания — интеллектуальная работа с материалом. Методы активного запоминания включают в себя такую интеллектуальную  работу с текстом. Разберем некоторые из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них.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267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260649"/>
            <a:ext cx="7117180" cy="648071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 ключевых слов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980728"/>
            <a:ext cx="7992888" cy="5472608"/>
          </a:xfrm>
        </p:spPr>
        <p:txBody>
          <a:bodyPr>
            <a:norm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лючевое слово - это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своеобразный «узел», связывающий хранящуюся в памяти информацию с нашим непосредственным сознанием и позволяющий нам ее воспроизвести. Для запоминания какой-либо фразы достаточно выделить 1-2 главных (ключевых) слова и запомнить их, после чего стоит только их вспомнить - как вспомнится вся фраза.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Этот метод можно применить и при запоминании больших по объему текстов, составляя цепочку ключевых слов, следующих друг за другом и связанных между собой. Для этого запоминаемый текст разбивается на разделы. В каждом из разделов выделяются основные мысли, для каждой из них выделяется минимальное количество ключевых слов, которые необходимо связать между собой и запомнить. Таким образом, формируется некоторый костяк текста, содержание и форму которого можно воспроизвести, восстанавливая в памяти ключевые слова.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70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60649"/>
            <a:ext cx="7117180" cy="576063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 повторения И. А. Корсакова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424936" cy="5472608"/>
          </a:xfrm>
        </p:spPr>
        <p:txBody>
          <a:bodyPr>
            <a:norm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1600" dirty="0">
                <a:solidFill>
                  <a:srgbClr val="002060"/>
                </a:solidFill>
                <a:latin typeface="Arial"/>
                <a:ea typeface="Times New Roman"/>
              </a:rPr>
              <a:t>1. Необходимо повторить информацию в течение 20 секунд сразу после ее восприятия (имена, телефоны, даты и т. п.), так как самая большая потеря информации приходится на первые стадии запоминания, следующие непосредственно за восприятием.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600" dirty="0">
                <a:solidFill>
                  <a:srgbClr val="002060"/>
                </a:solidFill>
                <a:latin typeface="Arial"/>
                <a:ea typeface="Times New Roman"/>
              </a:rPr>
              <a:t>2. Промежутки времени между повторениями информации нужно по возможности удлинять. Предположим, если на подготовку дается 7 дней, а материал требует не менее пяти повторений, то работа может быть построена так: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600" dirty="0">
                <a:solidFill>
                  <a:srgbClr val="002060"/>
                </a:solidFill>
                <a:latin typeface="Arial"/>
                <a:ea typeface="Times New Roman"/>
              </a:rPr>
              <a:t>1-й день —2 повторения;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600" dirty="0">
                <a:solidFill>
                  <a:srgbClr val="002060"/>
                </a:solidFill>
                <a:latin typeface="Arial"/>
                <a:ea typeface="Times New Roman"/>
              </a:rPr>
              <a:t>2-й день — 1 повторение;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600" dirty="0">
                <a:solidFill>
                  <a:srgbClr val="002060"/>
                </a:solidFill>
                <a:latin typeface="Arial"/>
                <a:ea typeface="Times New Roman"/>
              </a:rPr>
              <a:t>3-й день — без повторений;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600" dirty="0">
                <a:solidFill>
                  <a:srgbClr val="002060"/>
                </a:solidFill>
                <a:latin typeface="Arial"/>
                <a:ea typeface="Times New Roman"/>
              </a:rPr>
              <a:t>4-й день — 1 повторение;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600" dirty="0">
                <a:solidFill>
                  <a:srgbClr val="002060"/>
                </a:solidFill>
                <a:latin typeface="Arial"/>
                <a:ea typeface="Times New Roman"/>
              </a:rPr>
              <a:t>5-й день — без повторений;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600" dirty="0">
                <a:solidFill>
                  <a:srgbClr val="002060"/>
                </a:solidFill>
                <a:latin typeface="Arial"/>
                <a:ea typeface="Times New Roman"/>
              </a:rPr>
              <a:t>6-й день — без повторений;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600" dirty="0">
                <a:solidFill>
                  <a:srgbClr val="002060"/>
                </a:solidFill>
                <a:latin typeface="Arial"/>
                <a:ea typeface="Times New Roman"/>
              </a:rPr>
              <a:t>7-й день — 1 повторение.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600" dirty="0">
                <a:solidFill>
                  <a:srgbClr val="002060"/>
                </a:solidFill>
                <a:latin typeface="Arial"/>
                <a:ea typeface="Times New Roman"/>
              </a:rPr>
              <a:t>3. Количество повторений должно выбираться с некоторым запасом. Следует придерживаться простого правила: число повторений должно быть таким, чтобы в течение необходимого промежутка времени информация не пропадала.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600" dirty="0">
                <a:solidFill>
                  <a:srgbClr val="002060"/>
                </a:solidFill>
                <a:latin typeface="Arial"/>
                <a:ea typeface="Times New Roman"/>
              </a:rPr>
              <a:t>Если вы хотите запомнить информацию только на несколько дней, то после непосредственного ее восприятия рекомендуем повторить материал сначала через 15-20 минут, затем через 8-9 часов. И еще раз через 24 часа.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/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78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88641"/>
            <a:ext cx="7117180" cy="432047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Комплексный учебный метод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620688"/>
            <a:ext cx="8280920" cy="597666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Большое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количество информации можно запомнить с помощью частичного учебного метода, при котором повторяется предложение за предложением, стихотворная строка за строкой. 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Однако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частичном учебном методе информация дробится и вырывается из своего контекста, что затрудняет выполнение и приводит к увеличению числа повторений. 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отличие от этого, при комплексном учебном методе вся информация, например текст, запоминается целиком, а затем как одно целое повторяется. Взаимосвязи между отдельными частями воспринимаются быстрее и основательнее, а обязательное число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повторений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сокращается. Поэтому там, где это возможно, используйте комплексный учебный метод.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При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работе с большим объемом материала трудно хорошо запомнить текст как одно целое. В таком случае разбейте текст на достаточно большие разделы, объединенные одной темой. При первом воспроизведении повторяется уже выученная часть и изучается вторая. При втором — повторяются первые части и заучивается следующая и т. д.</a:t>
            </a:r>
          </a:p>
          <a:p>
            <a:pPr algn="just"/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33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332657"/>
            <a:ext cx="7117180" cy="648071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«Зубрёжка»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124744"/>
            <a:ext cx="7848872" cy="540060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Бывает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так, что какой-то материал ну совершенно «не идет». В этом случае можно прибегнуть к банальной зубрежке. Конечно, много так не выучишь, но этот способ можно применять в крайнем случае. У этого способа запоминания материала тоже есть свои правила.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Какова процедура «зазубривания»?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	повтори про себя или вслух то, что нужно запомнить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	повтори через 1 секунду, через 2 секунды, через 4 секунды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	повтори, выждав 10 минут (для запечатления)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	для перевода материала в долговременную память повтори его через 2-3 часа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	повтори через 2 дня, через 5 дней (для закрепления в долговременной памяти)</a:t>
            </a:r>
          </a:p>
          <a:p>
            <a:pPr algn="just"/>
            <a:endParaRPr lang="ru-RU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84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908720"/>
            <a:ext cx="7117180" cy="3528391"/>
          </a:xfrm>
        </p:spPr>
        <p:txBody>
          <a:bodyPr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Способы поддержки работоспособности и </a:t>
            </a:r>
            <a:r>
              <a:rPr lang="ru-RU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 стрессовых ситуациях</a:t>
            </a: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206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88640"/>
            <a:ext cx="7117180" cy="576064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Упражнения для снятия стресса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908720"/>
            <a:ext cx="7992888" cy="5616624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sz="33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Упражнение 1.</a:t>
            </a:r>
            <a:endParaRPr lang="ru-RU" sz="33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Этот комплекс очень прост и эффективен, для его выполнения вам не потребуется ничего, кроме стены.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Нахмурьте лоб, сильно напрягите лобные мышцы на 10 секунд; расслабьте их тоже на 10 секунд. Повторите упражнение быстрее, напрягая и расслабляя лобные мышцы с интервалом в 1 секунду. Фиксируйте свои ощущения в каждый момент времени.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Крепко зажмурьтесь, напрягите веки на 10 секунд, затем расслабьте — тоже на 10 секунд. Повторите упражнение быстрее.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Наморщите нос на 10 секунд. Расслабьте. Повторите быстрее.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Крепко сожмите губы. Расслабьте. Повторите быстрее.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Сильно упритесь затылком в стену, пол или кровать. Расслабьтесь. Повторите быстрее.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 Упритесь в стену левой лопаткой, пожмите плечами. Расслабьтесь. Повторите быстрее.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 Упритесь в стену правой лопаткой, пожмите плечами. Расслабьтесь. Повторите быстрее.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640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Весна</Template>
  <TotalTime>129</TotalTime>
  <Words>1314</Words>
  <Application>Microsoft Office PowerPoint</Application>
  <PresentationFormat>Экран (4:3)</PresentationFormat>
  <Paragraphs>94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Spring</vt:lpstr>
      <vt:lpstr>Психологическая подготовка к сдаче экзаменов</vt:lpstr>
      <vt:lpstr>Несколько рецептов для успешной тактики тестирования</vt:lpstr>
      <vt:lpstr>Методы активного запоминания</vt:lpstr>
      <vt:lpstr>Метод ключевых слов</vt:lpstr>
      <vt:lpstr>Метод повторения И. А. Корсакова </vt:lpstr>
      <vt:lpstr>Комплексный учебный метод </vt:lpstr>
      <vt:lpstr>«Зубрёжка»</vt:lpstr>
      <vt:lpstr>Способы поддержки работоспособности и саморегуляции в стрессовых ситуациях</vt:lpstr>
      <vt:lpstr>Упражнения для снятия стресса</vt:lpstr>
      <vt:lpstr>Презентация PowerPoint</vt:lpstr>
      <vt:lpstr>Презентация PowerPoint</vt:lpstr>
      <vt:lpstr>Ритмичное четырёхфазное дыхание</vt:lpstr>
      <vt:lpstr>Аутогенная тренировка</vt:lpstr>
      <vt:lpstr>Каждый, кто сдаёт экзамены, независимо от их результата,                постигает самую важную в жизни науку – умение не сдаваться, а провалившись – вдохнуть полной грудью и идти дальше.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Психологическая подготовка к сдаче экзаменов</dc:title>
  <dc:creator>User</dc:creator>
  <cp:lastModifiedBy>Потапова Наталья Владимировна</cp:lastModifiedBy>
  <cp:revision>68</cp:revision>
  <cp:lastPrinted>2014-01-31T05:00:27Z</cp:lastPrinted>
  <dcterms:created xsi:type="dcterms:W3CDTF">2013-01-28T16:07:40Z</dcterms:created>
  <dcterms:modified xsi:type="dcterms:W3CDTF">2014-01-31T05:00:39Z</dcterms:modified>
</cp:coreProperties>
</file>