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0DB1CC2-6369-4AB4-9B25-F58E5A544327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BF76F6F-B118-4E62-9E30-68DA4CF8EDB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548680"/>
            <a:ext cx="7117180" cy="3240360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Психологическая подготовка к сдаче экзаменов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9442" y="4293096"/>
            <a:ext cx="7117180" cy="187220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Рекомендации для родителей учащихся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(материалы подготовлены педагогом-психологом Потаповой Н. В.)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26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117180" cy="576064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Гипертимные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908720"/>
            <a:ext cx="7992888" cy="5616624"/>
          </a:xfrm>
        </p:spPr>
        <p:txBody>
          <a:bodyPr/>
          <a:lstStyle/>
          <a:p>
            <a:pPr lvl="0"/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Психологическая характеристика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Гипертимные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 обычно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быстрые, энергичные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активные,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склонные к педантизму. У них высокий темп деятельности, они импульсивны и порой не сдержанны. Они быстро выполняют задания, часто делают небрежно, не проверяют себя и не видят собственных ошибок. Такие дети склонны пренебрегать точностью и аккуратностью во имя скорости и результативности.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Гипертимные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дети испытывают затруднения в ходе работы, требующей тщательной собранности и аккуратности, зато прекрасно справляются с заданиями, требующими мобильности и переключаемости. Особенностью этой категории детей является также невысокая значимость учебных достижений, сниженная учебная мотивация.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6409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476673"/>
            <a:ext cx="7117180" cy="1080120"/>
          </a:xfrm>
        </p:spPr>
        <p:txBody>
          <a:bodyPr/>
          <a:lstStyle/>
          <a:p>
            <a:pPr lvl="0">
              <a:spcBef>
                <a:spcPct val="20000"/>
              </a:spcBef>
              <a:spcAft>
                <a:spcPts val="600"/>
              </a:spcAft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Стратегии поддержки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117180" cy="3456384"/>
          </a:xfrm>
        </p:spPr>
        <p:txBody>
          <a:bodyPr>
            <a:norm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Целесообразно   создать   у   ребенка   ощущение важности ситуации экзамена. 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желательно делать критические замечания относительно быстрого темпа работы. 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Следует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мягко и ненавязчиво помочь ребенку       развивать       навыки       самопроверки       и       самоконтроля: «Выполнил - проверь». </a:t>
            </a:r>
          </a:p>
        </p:txBody>
      </p:sp>
    </p:spTree>
    <p:extLst>
      <p:ext uri="{BB962C8B-B14F-4D97-AF65-F5344CB8AC3E}">
        <p14:creationId xmlns:p14="http://schemas.microsoft.com/office/powerpoint/2010/main" val="327770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7117180" cy="79208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«Застревающие» дети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340768"/>
            <a:ext cx="7776864" cy="4608512"/>
          </a:xfrm>
        </p:spPr>
        <p:txBody>
          <a:bodyPr>
            <a:normAutofit/>
          </a:bodyPr>
          <a:lstStyle/>
          <a:p>
            <a:pPr lvl="0">
              <a:buClr>
                <a:prstClr val="black">
                  <a:lumMod val="75000"/>
                  <a:lumOff val="25000"/>
                </a:prstClr>
              </a:buClr>
            </a:pP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Психологическая характеристика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Таких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детей характеризует низкая подвижность, низкая мобильность психических функций. Они с трудом переключаются с одного задания на другое, они основательны и зачастую медлительны. Им требуется длительный ориентированный период при выполнении каждого задания. Если таких детей торопить, темп их деятельности снижается ещё больше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35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48680"/>
            <a:ext cx="7117180" cy="1008112"/>
          </a:xfrm>
        </p:spPr>
        <p:txBody>
          <a:bodyPr/>
          <a:lstStyle/>
          <a:p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Стратегии поддержки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916832"/>
            <a:ext cx="7117180" cy="3600400"/>
          </a:xfrm>
        </p:spPr>
        <p:txBody>
          <a:bodyPr>
            <a:normAutofit/>
          </a:bodyPr>
          <a:lstStyle/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Помочь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ребенку тренировать умение переключаться с одного задания на другое, используя при этом часы. 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Усовершенствовать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навык переключения можно путем    отслеживания времени, затраченного на каждое задание.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017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332656"/>
            <a:ext cx="7117180" cy="792088"/>
          </a:xfrm>
        </p:spPr>
        <p:txBody>
          <a:bodyPr/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Аудиалы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кинестетики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412776"/>
            <a:ext cx="7117180" cy="4968552"/>
          </a:xfrm>
        </p:spPr>
        <p:txBody>
          <a:bodyPr/>
          <a:lstStyle/>
          <a:p>
            <a:pPr lvl="0">
              <a:buClr>
                <a:prstClr val="black">
                  <a:lumMod val="75000"/>
                  <a:lumOff val="25000"/>
                </a:prstClr>
              </a:buClr>
            </a:pP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Психологическая характеристика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У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человека три основные модальности восприятия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Аудиальная (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слуховая),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Визуальная (зрительная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Кинестетическая (тактильная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каждого человека одна из этих модальностей является ведущей, определяющей, доминирующий способ получения и переработки информации.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707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332657"/>
            <a:ext cx="7117180" cy="1080120"/>
          </a:xfrm>
        </p:spPr>
        <p:txBody>
          <a:bodyPr/>
          <a:lstStyle/>
          <a:p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Стратегии поддержки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700808"/>
            <a:ext cx="7117180" cy="3384376"/>
          </a:xfrm>
        </p:spPr>
        <p:txBody>
          <a:bodyPr>
            <a:normAutofit/>
          </a:bodyPr>
          <a:lstStyle/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Создать     условия     для     использования     ребенком преобладающего аудиального (слухового) способа переработки и получения информации при повторении учебного материала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Создать   условия   для   реализации   потребностей ребенка тактильных и двигательных ощущений.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27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332656"/>
            <a:ext cx="7117180" cy="4680520"/>
          </a:xfrm>
        </p:spPr>
        <p:txBody>
          <a:bodyPr/>
          <a:lstStyle/>
          <a:p>
            <a:pPr marL="274320" lvl="0" indent="-274320" algn="r" defTabSz="914400">
              <a:spcBef>
                <a:spcPct val="20000"/>
              </a:spcBef>
            </a:pPr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Каждый, кто сдаёт экзамены, независимо от их результата,                постигает самую важную в жизни науку – умение не сдаваться, а провалившись – вдохнуть полной грудью и идти дальше.</a:t>
            </a:r>
            <a:br>
              <a:rPr lang="ru-RU" sz="36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5373216"/>
            <a:ext cx="7117180" cy="86142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2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332656"/>
            <a:ext cx="7117180" cy="1872208"/>
          </a:xfrm>
        </p:spPr>
        <p:txBody>
          <a:bodyPr/>
          <a:lstStyle/>
          <a:p>
            <a:pPr marL="274320" lvl="0" indent="-274320" algn="ctr" defTabSz="914400">
              <a:spcBef>
                <a:spcPct val="20000"/>
              </a:spcBef>
            </a:pP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Не проявляйте тревожность!</a:t>
            </a:r>
            <a:b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628800"/>
            <a:ext cx="7848872" cy="4752528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Тревожное состояние  может передаваться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детей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отрицательно сказаться на результатах тестирования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Подбадривайте детей, повышайте их уверенность в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себе (если это необходимо).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Обеспечте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дома условия для подготовки к экзаменам.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Предоставьте ребенку возможность потренироваться с различными вариантами тестовых заданий.</a:t>
            </a:r>
          </a:p>
          <a:p>
            <a:pPr algn="just"/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91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620688"/>
            <a:ext cx="7117180" cy="5760640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Контролируйте режим подготовки к экзаменам, не допускайте перегрузок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Накануне экзамена обеспечьте ребёнку полноценный отдых, он должен отдохнуть и как следует выспаться.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Посоветуйте взять пиджак или кофту, так как в помещении может быть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прохладно, или наоборот – жарко (можно снять).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Обратите внимание на питание ребёнка. Рыба, творог, орехи, курага –стимулируют работу головного мозга.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53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60648"/>
            <a:ext cx="7117180" cy="1224135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Продукты, которые помогут улучшить память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2060848"/>
            <a:ext cx="7117180" cy="4248472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МОРКОВЬ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облегчает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заучивание наизусть.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АНАНАС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для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удержания в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памяти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большого объёма текста.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АВАКАДО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источник энергии для кратковременной памяти.</a:t>
            </a:r>
          </a:p>
          <a:p>
            <a:pPr algn="just"/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26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404665"/>
            <a:ext cx="7117180" cy="1080120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Продукты, которые помогут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сконцентрировать внимание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1916832"/>
            <a:ext cx="7560840" cy="4464496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КРЕВЕТКИ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не дадут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вниманию ослабнуть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РЕПЧАТЫЙ ЛУК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помогает при переутомлении или психической усталости.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ОРЕХИ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укрепляют нервную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систему, стимулируют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деятельность мозга.</a:t>
            </a:r>
          </a:p>
          <a:p>
            <a:pPr algn="just"/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70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476672"/>
            <a:ext cx="7117180" cy="1470025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Продукты, которые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активизируют мыслительную деятельность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2420888"/>
            <a:ext cx="7117180" cy="4032448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КАПУСТА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снимает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нервозность.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ЛИМОН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освежает мысли и</a:t>
            </a:r>
          </a:p>
          <a:p>
            <a:pPr algn="just"/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облегчает восприятие информации.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ЧЕРНИКА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способствует кровообращению мозга.</a:t>
            </a:r>
          </a:p>
          <a:p>
            <a:pPr algn="just"/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78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332657"/>
            <a:ext cx="7117180" cy="1224136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«Продукты положительных эмоций»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7632848" cy="4392488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ПАПРИКА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способствует выделению «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гармона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счастья»-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эндорфина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КЛУБНИКА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быстро нейтрализует отрицательные эмоции.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БАНАНЫ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содержат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серотонин, необходимый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мозгу, чтобы тот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просигнализировал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:«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счастливы».</a:t>
            </a:r>
          </a:p>
          <a:p>
            <a:pPr algn="just"/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33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332657"/>
            <a:ext cx="7117180" cy="1080120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Запомните!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844824"/>
            <a:ext cx="7117180" cy="3096344"/>
          </a:xfrm>
        </p:spPr>
        <p:txBody>
          <a:bodyPr>
            <a:normAutofit fontScale="77500" lnSpcReduction="20000"/>
          </a:bodyPr>
          <a:lstStyle/>
          <a:p>
            <a:pPr marL="685800" indent="-685800" algn="just">
              <a:buFont typeface="Arial" pitchFamily="34" charset="0"/>
              <a:buChar char="•"/>
            </a:pPr>
            <a:r>
              <a:rPr lang="ru-RU" sz="4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Последние 12 часов перед экзаменом должны уйти на подготовку организма, а не   знаний.</a:t>
            </a:r>
          </a:p>
          <a:p>
            <a:pPr marL="685800" indent="-685800" algn="just">
              <a:buFont typeface="Arial" pitchFamily="34" charset="0"/>
              <a:buChar char="•"/>
            </a:pPr>
            <a:r>
              <a:rPr lang="ru-RU" sz="4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критикуйте ребёнка после </a:t>
            </a:r>
            <a:r>
              <a:rPr lang="ru-RU" sz="4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экзамена, а поддержите его.</a:t>
            </a:r>
            <a:endParaRPr lang="ru-RU" sz="4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84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908720"/>
            <a:ext cx="7117180" cy="3528391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Психологические характеристики и стратегии поддержки детей групп риска.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20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83</TotalTime>
  <Words>641</Words>
  <Application>Microsoft Office PowerPoint</Application>
  <PresentationFormat>Экран (4:3)</PresentationFormat>
  <Paragraphs>58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Spring</vt:lpstr>
      <vt:lpstr>Психологическая подготовка к сдаче экзаменов</vt:lpstr>
      <vt:lpstr>Не проявляйте тревожность! </vt:lpstr>
      <vt:lpstr>Презентация PowerPoint</vt:lpstr>
      <vt:lpstr>Продукты, которые помогут улучшить память</vt:lpstr>
      <vt:lpstr>Продукты, которые помогут сконцентрировать внимание</vt:lpstr>
      <vt:lpstr>Продукты, которые активизируют мыслительную деятельность</vt:lpstr>
      <vt:lpstr>«Продукты положительных эмоций»</vt:lpstr>
      <vt:lpstr>Запомните!</vt:lpstr>
      <vt:lpstr>Психологические характеристики и стратегии поддержки детей групп риска.</vt:lpstr>
      <vt:lpstr>«Гипертимные»</vt:lpstr>
      <vt:lpstr>Стратегии поддержки</vt:lpstr>
      <vt:lpstr>«Застревающие» дети</vt:lpstr>
      <vt:lpstr>Стратегии поддержки</vt:lpstr>
      <vt:lpstr>Аудиалы и кинестетики</vt:lpstr>
      <vt:lpstr>Стратегии поддержки</vt:lpstr>
      <vt:lpstr>Каждый, кто сдаёт экзамены, независимо от их результата,                постигает самую важную в жизни науку – умение не сдаваться, а провалившись – вдохнуть полной грудью и идти дальше.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подготовка к сдаче экзаменов</dc:title>
  <dc:creator>User</dc:creator>
  <cp:lastModifiedBy>Потапова Наталья Владимировна</cp:lastModifiedBy>
  <cp:revision>42</cp:revision>
  <dcterms:created xsi:type="dcterms:W3CDTF">2013-01-28T16:07:40Z</dcterms:created>
  <dcterms:modified xsi:type="dcterms:W3CDTF">2014-01-31T04:32:03Z</dcterms:modified>
</cp:coreProperties>
</file>