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5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1DA71D-7370-4AAA-ABCA-08EE283BCB1F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AC8CAC-F06E-4F6F-9A13-E8D092FD89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БАЙКАЛ</a:t>
            </a:r>
            <a:endParaRPr lang="ru-RU" sz="9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E:\МАМИК\листовки\1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92935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МАМИК\ШКОЛЬНЫЕ ЛЕСНИЧЕСТВА\II Международная олимпиада среди школьников по Байкаловедению\Байкал\IMG_4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07236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АМИК\программа 5 класс\природные зоны\тайга\тайг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0092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хвойный лес.jpg"/>
          <p:cNvPicPr>
            <a:picLocks noChangeAspect="1"/>
          </p:cNvPicPr>
          <p:nvPr/>
        </p:nvPicPr>
        <p:blipFill>
          <a:blip r:embed="rId2"/>
          <a:srcRect r="3261" b="5290"/>
          <a:stretch>
            <a:fillRect/>
          </a:stretch>
        </p:blipFill>
        <p:spPr>
          <a:xfrm>
            <a:off x="1071538" y="357166"/>
            <a:ext cx="700092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ые холм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858048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АМИК\13.02.2008\Новая папка (2)\IMG_4014.jpg"/>
          <p:cNvPicPr>
            <a:picLocks noChangeAspect="1" noChangeArrowheads="1"/>
          </p:cNvPicPr>
          <p:nvPr/>
        </p:nvPicPr>
        <p:blipFill>
          <a:blip r:embed="rId2" cstate="print"/>
          <a:srcRect b="22146"/>
          <a:stretch>
            <a:fillRect/>
          </a:stretch>
        </p:blipFill>
        <p:spPr bwMode="auto">
          <a:xfrm>
            <a:off x="928662" y="285728"/>
            <a:ext cx="735811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к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АМИК\листовки\cf4bc6e91c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0079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БАЙКАЛ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</dc:title>
  <dc:creator>USER</dc:creator>
  <cp:lastModifiedBy>User</cp:lastModifiedBy>
  <cp:revision>14</cp:revision>
  <dcterms:created xsi:type="dcterms:W3CDTF">2003-02-11T21:59:43Z</dcterms:created>
  <dcterms:modified xsi:type="dcterms:W3CDTF">2014-04-28T00:39:03Z</dcterms:modified>
</cp:coreProperties>
</file>