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D23E0D-D868-4046-8372-F655AF6757E8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68C893-FDAA-4EB3-A813-3A9E1EA145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cs typeface="Aharoni" pitchFamily="2" charset="-79"/>
              </a:rPr>
              <a:t>Шьем с</a:t>
            </a:r>
            <a:r>
              <a:rPr lang="ru-RU" b="1" dirty="0" smtClean="0">
                <a:cs typeface="Aharoni" pitchFamily="2" charset="-79"/>
              </a:rPr>
              <a:t>умочку</a:t>
            </a:r>
            <a:r>
              <a:rPr lang="ru-RU" b="1" dirty="0" smtClean="0">
                <a:cs typeface="Aharoni" pitchFamily="2" charset="-79"/>
              </a:rPr>
              <a:t> за 40 минут</a:t>
            </a:r>
            <a:endParaRPr lang="ru-RU" b="1" dirty="0"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Алексеева Елена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89474" y="1428736"/>
            <a:ext cx="58222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Моделируем. Переносим рисунок на ткань.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4357718" cy="513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14620"/>
            <a:ext cx="4085229" cy="247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Кроим три одинаковые части.</a:t>
            </a:r>
            <a:endParaRPr lang="ru-RU" sz="2800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57884" y="1428737"/>
            <a:ext cx="2857520" cy="37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2857520" cy="37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2857520" cy="373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20" y="285750"/>
            <a:ext cx="53467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Прострачиваем. Выворачиваем.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43438" y="2071678"/>
            <a:ext cx="42158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801303" cy="49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7772400" cy="2000264"/>
          </a:xfrm>
        </p:spPr>
        <p:txBody>
          <a:bodyPr/>
          <a:lstStyle/>
          <a:p>
            <a:pPr algn="ctr"/>
            <a:r>
              <a:rPr lang="ru-RU" dirty="0" smtClean="0"/>
              <a:t>Спасибо за работу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84</TotalTime>
  <Words>27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Шьем сумочку за 40 минут</vt:lpstr>
      <vt:lpstr>Слайд 2</vt:lpstr>
      <vt:lpstr>Моделируем. Переносим рисунок на ткань.  </vt:lpstr>
      <vt:lpstr>Кроим три одинаковые части.</vt:lpstr>
      <vt:lpstr>Слайд 5</vt:lpstr>
      <vt:lpstr>Прострачиваем. Выворачиваем.</vt:lpstr>
      <vt:lpstr>Спасибо за работу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root</dc:creator>
  <cp:lastModifiedBy>root</cp:lastModifiedBy>
  <cp:revision>11</cp:revision>
  <dcterms:created xsi:type="dcterms:W3CDTF">2014-05-05T15:08:21Z</dcterms:created>
  <dcterms:modified xsi:type="dcterms:W3CDTF">2014-05-05T16:33:15Z</dcterms:modified>
</cp:coreProperties>
</file>