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Профориентация.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профориентация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Профориентация-система мер, направленных на оказание помощи молодежи в выборе профессии.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точнее это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процесс выбора индивидуумом профессии.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проводится?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Профориентация проводится в 2 этапа: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этап- проведение тестирования на выявление предпочтений и особенностей.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этап- консультирование по результатам тестирования.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Тестирование позволит Вам: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свои профессиональные склонности, интересы, способности;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выявить уникальные личностные качества, свойства характера;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 личностный потенциал и уровень развития индивидуальных способностей, выбрать область профессиональной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3214710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Профконсультация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проводится по результатам тестирования, учитывая анализ интересов, способностей и черт характера тестируемого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чем говорят на </a:t>
            </a:r>
            <a:r>
              <a:rPr lang="ru-RU" dirty="0" err="1" smtClean="0"/>
              <a:t>профконсультации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Какие профессии и почему подходят конкретно Вам ?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каких вузах можно получить соответствующее образование?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Как подготовиться к поступлению в вуз?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Как выбрать профильный класс, школу, лицей или колледж?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Как можно скорректировать выявленные тестом "слабые" стороны характера?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Как развить способности, необходимые для успешной самореализации в привлекательных  профессиональных сферах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Профессиональная ориентация включает в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Профессиональное просвещение — обеспечение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информацией о мире профессий, учебных заведениях, возможностях профессиональной карьеры;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Профессиональное воспитание — формирование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юношей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и девушек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трудолюбия, работоспособности, профессиональной ответственности, способностей и склонностей;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Профессиональное консультирование по вопросам выбора профессии, трудоустройства, возможностей получения профессиональной подготовки;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Спасибо за внимание!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рофориентация ш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500042"/>
            <a:ext cx="5038347" cy="425368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</TotalTime>
  <Words>223</Words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Профориентация.</vt:lpstr>
      <vt:lpstr>Что такое профориентация</vt:lpstr>
      <vt:lpstr>Как проводится?</vt:lpstr>
      <vt:lpstr>Тестирование позволит Вам: </vt:lpstr>
      <vt:lpstr>.</vt:lpstr>
      <vt:lpstr>О чем говорят на профконсультации</vt:lpstr>
      <vt:lpstr>Профессиональная ориентация включает в себя:</vt:lpstr>
      <vt:lpstr>             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Профориентация.</dc:title>
  <dc:creator>Panhea</dc:creator>
  <cp:lastModifiedBy>Panhea</cp:lastModifiedBy>
  <cp:revision>4</cp:revision>
  <dcterms:created xsi:type="dcterms:W3CDTF">2014-09-23T17:44:54Z</dcterms:created>
  <dcterms:modified xsi:type="dcterms:W3CDTF">2014-09-23T18:10:35Z</dcterms:modified>
</cp:coreProperties>
</file>