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9" r:id="rId2"/>
    <p:sldId id="260" r:id="rId3"/>
    <p:sldId id="267" r:id="rId4"/>
    <p:sldId id="261" r:id="rId5"/>
    <p:sldId id="262" r:id="rId6"/>
    <p:sldId id="263" r:id="rId7"/>
    <p:sldId id="275" r:id="rId8"/>
    <p:sldId id="273" r:id="rId9"/>
    <p:sldId id="268" r:id="rId10"/>
    <p:sldId id="274" r:id="rId11"/>
    <p:sldId id="269" r:id="rId12"/>
    <p:sldId id="271" r:id="rId13"/>
    <p:sldId id="272" r:id="rId14"/>
    <p:sldId id="26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C5988-027E-46AB-AE6C-3372BB5761FF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F96E9-8F96-4863-841D-FB90BAF9E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ja-JP" smtClean="0"/>
              <a:t>Образец заголовка</a:t>
            </a:r>
            <a:endParaRPr lang="en-US" altLang="ja-JP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altLang="ja-JP" smtClean="0"/>
              <a:t>Образец подзаголовка</a:t>
            </a:r>
            <a:endParaRPr lang="en-US" altLang="ja-JP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62A8BAF-CD66-41D3-ADCC-CBA637E73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EAB92-BCD7-4A98-8A24-008A8681C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10E8C-AB83-44A6-A3E8-B253EF04F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D39DA-9B85-47BF-9A17-55DAECE5D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89E78-68B4-4F68-95C2-9276E85DA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01BD1-B226-4194-8EA9-50EBEF7AD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4B2AF-AE23-4F09-8ACC-C292B059F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8FA11-CFC5-4D6C-9ED3-C4EA9FAD1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C0E7A-B52B-4089-957B-ACEA3E6B6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A1D6B-5176-4411-B723-B22E70425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59739-2AE6-4D0F-93B2-CAF969848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ja-JP" smtClean="0"/>
              <a:t>Заголовок слайда</a:t>
            </a:r>
            <a:endParaRPr lang="en-US" altLang="ja-JP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1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2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3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4"/>
            <a:r>
              <a:rPr lang="ru-RU" altLang="ja-JP" smtClean="0"/>
              <a:t>Текст слайда</a:t>
            </a:r>
            <a:endParaRPr lang="en-US" altLang="ja-JP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996633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96633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96633"/>
                </a:solidFill>
                <a:latin typeface="+mn-lt"/>
              </a:defRPr>
            </a:lvl1pPr>
          </a:lstStyle>
          <a:p>
            <a:fld id="{D70D5321-51D7-4FC3-A794-DE3431552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newsflash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3200">
          <a:solidFill>
            <a:srgbClr val="9966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800">
          <a:solidFill>
            <a:srgbClr val="9966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400">
          <a:solidFill>
            <a:srgbClr val="9966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2786082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Нетрадиционная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выставка-сюрприз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Чудо - книжки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»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4929198"/>
            <a:ext cx="4257676" cy="1196965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А.О. Шуматова</a:t>
            </a:r>
          </a:p>
          <a:p>
            <a:pPr algn="r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библиотекарь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2708035-edf03b7001ee7ef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929066"/>
            <a:ext cx="2286016" cy="2000264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642918"/>
            <a:ext cx="4179123" cy="2786082"/>
          </a:xfrm>
        </p:spPr>
      </p:pic>
      <p:pic>
        <p:nvPicPr>
          <p:cNvPr id="5" name="Рисунок 4" descr="IMG_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500042"/>
            <a:ext cx="2714628" cy="4071942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Призовые места разделили: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место –Козырева А., 4-Б; Бугай М. и </a:t>
            </a:r>
            <a:r>
              <a:rPr lang="ru-RU" dirty="0" err="1" smtClean="0"/>
              <a:t>Токмакова</a:t>
            </a:r>
            <a:r>
              <a:rPr lang="ru-RU" dirty="0" smtClean="0"/>
              <a:t> К., 3-Б</a:t>
            </a:r>
          </a:p>
          <a:p>
            <a:r>
              <a:rPr lang="ru-RU" dirty="0" smtClean="0"/>
              <a:t>2 место – Сапожникова А., 3-Б; Насырова С., 4-Б</a:t>
            </a:r>
          </a:p>
          <a:p>
            <a:r>
              <a:rPr lang="ru-RU" dirty="0" smtClean="0"/>
              <a:t>3 место – </a:t>
            </a:r>
            <a:r>
              <a:rPr lang="ru-RU" dirty="0" err="1" smtClean="0"/>
              <a:t>Колугина</a:t>
            </a:r>
            <a:r>
              <a:rPr lang="ru-RU" dirty="0" smtClean="0"/>
              <a:t> К., Банникова Л.,3-Б; </a:t>
            </a:r>
            <a:r>
              <a:rPr lang="ru-RU" dirty="0" err="1" smtClean="0"/>
              <a:t>Рурахмаев</a:t>
            </a:r>
            <a:r>
              <a:rPr lang="ru-RU" dirty="0" smtClean="0"/>
              <a:t> А., 4-Б.</a:t>
            </a:r>
          </a:p>
          <a:p>
            <a:r>
              <a:rPr lang="ru-RU" dirty="0" smtClean="0"/>
              <a:t>Приз зрительских симпатий –  Дубова Д., 4-Б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6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6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76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76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dirty="0" smtClean="0"/>
              <a:t>  За активное участие в творческом конкурсе 3-В классу вручена </a:t>
            </a:r>
            <a:r>
              <a:rPr lang="ru-RU" sz="4400" dirty="0" err="1" smtClean="0"/>
              <a:t>хвалёнка</a:t>
            </a:r>
            <a:r>
              <a:rPr lang="ru-RU" sz="4400" dirty="0" smtClean="0"/>
              <a:t> и плакат стенгазеты.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714884"/>
            <a:ext cx="8229600" cy="1143000"/>
          </a:xfrm>
        </p:spPr>
        <p:txBody>
          <a:bodyPr/>
          <a:lstStyle/>
          <a:p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4405501-b066f706eed2cc7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8394502" cy="49292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14480" y="357166"/>
            <a:ext cx="64294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92D05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МОЛОДЦЫ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364718-07a010ca1f77d1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714356"/>
            <a:ext cx="7858180" cy="4993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sz="3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к вам обращаюсь, товарищи, дети:</a:t>
            </a:r>
            <a:br>
              <a:rPr lang="ru-RU" sz="3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3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Полезнее книги нет вещи на свете!</a:t>
            </a:r>
            <a:br>
              <a:rPr lang="ru-RU" sz="3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3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Пусть книги друзьями заходят в дома,</a:t>
            </a:r>
            <a:br>
              <a:rPr lang="ru-RU" sz="3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3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Читайте всю жизнь, набирайтесь ума!</a:t>
            </a:r>
            <a:br>
              <a:rPr lang="ru-RU" sz="3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(С. Михалков)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>
              <a:buNone/>
            </a:pP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Выставка предназначена для учащихся начальных классов, педагогов, родителей.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4" name="Рисунок 3" descr="0_8a270_c0fded30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3500438"/>
            <a:ext cx="3280316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 выставки</a:t>
            </a:r>
            <a: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продемонстрировать </a:t>
            </a:r>
            <a:r>
              <a:rPr lang="ru-RU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творческие способности обучающихся    начальных  классов по созданию книг своими руками под руководством учителей и родителей, приобщить обучающихся к чтению книг через творчество, вдохновить ребят из других классов на создание не менее интересных, замечательных книг.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6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300906" cy="150019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</a:t>
            </a:r>
            <a:r>
              <a:rPr lang="ru-RU" sz="4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азделы </a:t>
            </a:r>
            <a:br>
              <a:rPr lang="ru-RU" sz="4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4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книжной выставки: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авторские </a:t>
            </a:r>
            <a:r>
              <a:rPr lang="ru-RU" sz="3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книги (собственного сочинения</a:t>
            </a:r>
            <a:r>
              <a:rPr lang="ru-RU" sz="3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  <a:endParaRPr lang="ru-RU" sz="3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3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стихи</a:t>
            </a:r>
            <a:r>
              <a:rPr lang="ru-RU" sz="3000" i="1" dirty="0" smtClean="0"/>
              <a:t>;</a:t>
            </a:r>
            <a:endParaRPr lang="ru-RU" sz="3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3000" i="1" dirty="0"/>
              <a:t>р</a:t>
            </a:r>
            <a:r>
              <a:rPr lang="ru-RU" sz="3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ассказы; </a:t>
            </a:r>
            <a:endParaRPr lang="ru-RU" sz="3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3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загадки; </a:t>
            </a:r>
            <a:endParaRPr lang="ru-RU" sz="3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3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познавательные </a:t>
            </a:r>
            <a:r>
              <a:rPr lang="ru-RU" sz="3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книги.</a:t>
            </a:r>
            <a:endParaRPr lang="ru-RU" sz="3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3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 </a:t>
            </a:r>
            <a:r>
              <a:rPr lang="ru-RU" sz="3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книгах могут быть использовали произведения российских и зарубежных поэтов и писателей  </a:t>
            </a:r>
            <a:r>
              <a:rPr lang="en-US" sz="3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XIX</a:t>
            </a:r>
            <a:r>
              <a:rPr lang="ru-RU" sz="3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3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XX</a:t>
            </a:r>
            <a:r>
              <a:rPr lang="ru-RU" sz="3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веков.</a:t>
            </a:r>
            <a:endParaRPr lang="ru-RU" sz="3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6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6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6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6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6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6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оформления выставки </a:t>
            </a:r>
            <a:br>
              <a:rPr lang="ru-RU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использованы:</a:t>
            </a:r>
            <a:r>
              <a:rPr lang="ru-RU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фотографии классов, семьи, родителей, друзей;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распечатанные на фотобумаге веселые </a:t>
            </a:r>
            <a: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картинки.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6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6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571480"/>
            <a:ext cx="3905277" cy="585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71480"/>
            <a:ext cx="7772400" cy="41148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    Ребята активно участвовали в конкурсе на зрительскую симпатию.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4342018" cy="2639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_0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750891"/>
            <a:ext cx="4706278" cy="2749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00024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/>
              <a:t>В конкурсе приняли учащиеся 3-Б,   3-В, 4-Б классов.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Ученики подошли к конкурсу очень серьезно. Все разделы были включены.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落ち葉と波紋">
  <a:themeElements>
    <a:clrScheme name="落ち葉と波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落ち葉と波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ja-JP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" pitchFamily="18" charset="0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ja-JP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" pitchFamily="18" charset="0"/>
            <a:ea typeface="ＭＳ ゴシック" pitchFamily="49" charset="-128"/>
          </a:defRPr>
        </a:defPPr>
      </a:lstStyle>
    </a:lnDef>
  </a:objectDefaults>
  <a:extraClrSchemeLst>
    <a:extraClrScheme>
      <a:clrScheme name="落ち葉と波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落ち葉と波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落ち葉と波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落ち葉と波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落ち葉と波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落ち葉と波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желтый круг</Template>
  <TotalTime>271</TotalTime>
  <Words>229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落ち葉と波紋</vt:lpstr>
      <vt:lpstr>Нетрадиционная  выставка-сюрприз «Чудо - книжки» </vt:lpstr>
      <vt:lpstr>Слайд 2</vt:lpstr>
      <vt:lpstr>Слайд 3</vt:lpstr>
      <vt:lpstr>Цель выставки – </vt:lpstr>
      <vt:lpstr> Разделы  книжной выставки: </vt:lpstr>
      <vt:lpstr>Для оформления выставки  использованы: </vt:lpstr>
      <vt:lpstr>Слайд 7</vt:lpstr>
      <vt:lpstr>Слайд 8</vt:lpstr>
      <vt:lpstr>Слайд 9</vt:lpstr>
      <vt:lpstr>Слайд 10</vt:lpstr>
      <vt:lpstr>Призовые места разделили: </vt:lpstr>
      <vt:lpstr>Слайд 12</vt:lpstr>
      <vt:lpstr>Слайд 13</vt:lpstr>
      <vt:lpstr>Слайд 14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</cp:revision>
  <dcterms:created xsi:type="dcterms:W3CDTF">2013-11-15T04:53:19Z</dcterms:created>
  <dcterms:modified xsi:type="dcterms:W3CDTF">2014-04-03T11:36:40Z</dcterms:modified>
</cp:coreProperties>
</file>